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enturyGothic-italic.fntdata"/><Relationship Id="rId10" Type="http://schemas.openxmlformats.org/officeDocument/2006/relationships/font" Target="fonts/CenturyGothic-bold.fntdata"/><Relationship Id="rId12" Type="http://schemas.openxmlformats.org/officeDocument/2006/relationships/font" Target="fonts/CenturyGothic-boldItalic.fntdata"/><Relationship Id="rId9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5e5f785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5e5f785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5e5f7851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5e5f7851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67250" y="559050"/>
            <a:ext cx="82095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How to Write a Poem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11700" y="13516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By Kwame Alexander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850" y="2090878"/>
            <a:ext cx="2408300" cy="2624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6615" l="6782" r="3143" t="14625"/>
          <a:stretch/>
        </p:blipFill>
        <p:spPr>
          <a:xfrm>
            <a:off x="753776" y="153225"/>
            <a:ext cx="7636450" cy="46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48900" y="299700"/>
            <a:ext cx="33999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Write a </a:t>
            </a:r>
            <a:r>
              <a:rPr b="1"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Poem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Hush.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Grab a pencil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paper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Spunk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 loose your heart--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Raise your voice.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if I have many voices?</a:t>
            </a:r>
            <a:endParaRPr sz="380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4424325" y="701200"/>
            <a:ext cx="4321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 them dance together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twist and turn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like best friends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maze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till you find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way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that one true word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(or two).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--Kwame Alexander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