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cff1f81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cff1f81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e0ba5534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e0ba5534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e0ba5534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e0ba5534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e0ba5534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e0ba5534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cff1f81a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cff1f81a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e0ba5534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e0ba5534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e0ba553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e0ba553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e0ba5534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e0ba5534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e0ba5534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e0ba5534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e0ba553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e0ba553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e0ba5534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e0ba5534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76825" y="839300"/>
            <a:ext cx="61698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latin typeface="Century Gothic"/>
                <a:ea typeface="Century Gothic"/>
                <a:cs typeface="Century Gothic"/>
                <a:sym typeface="Century Gothic"/>
              </a:rPr>
              <a:t>Dreaming Up: A Celebration of Building</a:t>
            </a:r>
            <a:endParaRPr i="1"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By Christy Hale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Slides for Close Reading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Aloud Unit 3, Week 4 Days 4 &amp; 5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8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421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58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6477" l="22485" r="9543" t="2165"/>
          <a:stretch/>
        </p:blipFill>
        <p:spPr>
          <a:xfrm>
            <a:off x="2234200" y="40175"/>
            <a:ext cx="4966698" cy="506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1763" y="92925"/>
            <a:ext cx="436047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400" y="152400"/>
            <a:ext cx="74331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275" y="152400"/>
            <a:ext cx="459545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813" y="152400"/>
            <a:ext cx="4326366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38" y="152400"/>
            <a:ext cx="806233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350" y="152400"/>
            <a:ext cx="451129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48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