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Century Gothic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.fntdata"/><Relationship Id="rId11" Type="http://schemas.openxmlformats.org/officeDocument/2006/relationships/slide" Target="slides/slide6.xml"/><Relationship Id="rId22" Type="http://schemas.openxmlformats.org/officeDocument/2006/relationships/font" Target="fonts/CenturyGothic-boldItalic.fntdata"/><Relationship Id="rId10" Type="http://schemas.openxmlformats.org/officeDocument/2006/relationships/slide" Target="slides/slide5.xml"/><Relationship Id="rId21" Type="http://schemas.openxmlformats.org/officeDocument/2006/relationships/font" Target="fonts/CenturyGothic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.wikipedia.org/wiki/Iraqi_Kurdistan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b5e24d18a3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b5e24d18a3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5e24d18a3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b5e24d18a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b5e24d18a3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b5e24d18a3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2fb8ad2a3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a2fb8ad2a3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5e24d18a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5e24d18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2fb8ad2a3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2fb8ad2a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b5e24d18a3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b5e24d18a3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https://en.wikipedia.org/wiki/Iraqi_Kurdistan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2fb8ad2a3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2fb8ad2a3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5e24d18a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b5e24d18a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2fb8ad2a3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a2fb8ad2a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5e24d18a3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5e24d18a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2fb8ad2a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2fb8ad2a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hyperlink" Target="http://drive.google.com/file/d/1R9OHKb8s29L3kxiDWMqynpA93FdL52Do/view" TargetMode="External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Relationship Id="rId4" Type="http://schemas.openxmlformats.org/officeDocument/2006/relationships/hyperlink" Target="http://drive.google.com/file/d/1yB2vmVHStwgMQBsFyN5OLRT2wVJmxwbx/view" TargetMode="External"/><Relationship Id="rId5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hyperlink" Target="http://drive.google.com/file/d/1ejG-ox8QySb6U9ucf8fIVbc2MyD6iwIj/view" TargetMode="External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hyperlink" Target="http://drive.google.com/file/d/1QTqIHVrIzlFkIT7QGBEtkhyYcxnsRI36/view" TargetMode="External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hyperlink" Target="http://drive.google.com/file/d/1JWYbMgQPOBdaIr04iqdrhjEA3j-CiCai/view" TargetMode="External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hyperlink" Target="http://drive.google.com/file/d/1d_I7PsNGkqNiee7_qc7VKSYIbXNYsu-S/view" TargetMode="External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6759" l="21216" r="8390" t="0"/>
          <a:stretch/>
        </p:blipFill>
        <p:spPr>
          <a:xfrm rot="10800000">
            <a:off x="2052600" y="66174"/>
            <a:ext cx="5038800" cy="507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title="The world is not a rectangle_Slide 1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/>
        </p:nvSpPr>
        <p:spPr>
          <a:xfrm>
            <a:off x="913050" y="810750"/>
            <a:ext cx="7317900" cy="13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entury Gothic"/>
                <a:ea typeface="Century Gothic"/>
                <a:cs typeface="Century Gothic"/>
                <a:sym typeface="Century Gothic"/>
              </a:rPr>
              <a:t>Zaha looks at shells and </a:t>
            </a:r>
            <a:r>
              <a:rPr b="1" lang="en" sz="3600">
                <a:latin typeface="Century Gothic"/>
                <a:ea typeface="Century Gothic"/>
                <a:cs typeface="Century Gothic"/>
                <a:sym typeface="Century Gothic"/>
              </a:rPr>
              <a:t>cradles</a:t>
            </a:r>
            <a:r>
              <a:rPr lang="en" sz="3600">
                <a:latin typeface="Century Gothic"/>
                <a:ea typeface="Century Gothic"/>
                <a:cs typeface="Century Gothic"/>
                <a:sym typeface="Century Gothic"/>
              </a:rPr>
              <a:t> her stadium like a cocoon.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3"/>
          <p:cNvPicPr preferRelativeResize="0"/>
          <p:nvPr/>
        </p:nvPicPr>
        <p:blipFill rotWithShape="1">
          <a:blip r:embed="rId3">
            <a:alphaModFix/>
          </a:blip>
          <a:srcRect b="8813" l="0" r="2638" t="14745"/>
          <a:stretch/>
        </p:blipFill>
        <p:spPr>
          <a:xfrm>
            <a:off x="253313" y="28888"/>
            <a:ext cx="8637371" cy="50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3" title="The world is not a rectangle_Slide 18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3325" y="2260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/>
        </p:nvSpPr>
        <p:spPr>
          <a:xfrm>
            <a:off x="913050" y="810750"/>
            <a:ext cx="7317900" cy="15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entury Gothic"/>
                <a:ea typeface="Century Gothic"/>
                <a:cs typeface="Century Gothic"/>
                <a:sym typeface="Century Gothic"/>
              </a:rPr>
              <a:t>Zaha looks at stars and galaxies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600">
                <a:latin typeface="Century Gothic"/>
                <a:ea typeface="Century Gothic"/>
                <a:cs typeface="Century Gothic"/>
                <a:sym typeface="Century Gothic"/>
              </a:rPr>
              <a:t>and sees </a:t>
            </a:r>
            <a:r>
              <a:rPr b="1" lang="en" sz="3600">
                <a:latin typeface="Century Gothic"/>
                <a:ea typeface="Century Gothic"/>
                <a:cs typeface="Century Gothic"/>
                <a:sym typeface="Century Gothic"/>
              </a:rPr>
              <a:t>swirling</a:t>
            </a:r>
            <a:r>
              <a:rPr lang="en" sz="3600">
                <a:latin typeface="Century Gothic"/>
                <a:ea typeface="Century Gothic"/>
                <a:cs typeface="Century Gothic"/>
                <a:sym typeface="Century Gothic"/>
              </a:rPr>
              <a:t> buildings.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5"/>
          <p:cNvPicPr preferRelativeResize="0"/>
          <p:nvPr/>
        </p:nvPicPr>
        <p:blipFill rotWithShape="1">
          <a:blip r:embed="rId3">
            <a:alphaModFix/>
          </a:blip>
          <a:srcRect b="14040" l="0" r="3250" t="17699"/>
          <a:stretch/>
        </p:blipFill>
        <p:spPr>
          <a:xfrm>
            <a:off x="142625" y="227950"/>
            <a:ext cx="8858748" cy="4687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225" y="152400"/>
            <a:ext cx="7918777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5413750" y="945700"/>
            <a:ext cx="809700" cy="44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Iraq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62" name="Google Shape;62;p14"/>
          <p:cNvCxnSpPr>
            <a:stCxn id="61" idx="2"/>
          </p:cNvCxnSpPr>
          <p:nvPr/>
        </p:nvCxnSpPr>
        <p:spPr>
          <a:xfrm flipH="1">
            <a:off x="5488600" y="1392100"/>
            <a:ext cx="330000" cy="228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3875" y="2571750"/>
            <a:ext cx="3447999" cy="24931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4" name="Google Shape;64;p14"/>
          <p:cNvSpPr txBox="1"/>
          <p:nvPr/>
        </p:nvSpPr>
        <p:spPr>
          <a:xfrm>
            <a:off x="7260650" y="2571750"/>
            <a:ext cx="809700" cy="44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Iraq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65" name="Google Shape;65;p14"/>
          <p:cNvCxnSpPr/>
          <p:nvPr/>
        </p:nvCxnSpPr>
        <p:spPr>
          <a:xfrm flipH="1">
            <a:off x="7260650" y="3018150"/>
            <a:ext cx="330000" cy="228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11164" l="1496" r="3770" t="20762"/>
          <a:stretch/>
        </p:blipFill>
        <p:spPr>
          <a:xfrm>
            <a:off x="266100" y="251213"/>
            <a:ext cx="8611798" cy="464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 title="The world is not a rectangle_Slide 3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875" y="5718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0950" y="662275"/>
            <a:ext cx="5522100" cy="41415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2114675" y="180925"/>
            <a:ext cx="488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Great Zab River, Iraq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b="14239" l="0" r="4150" t="16302"/>
          <a:stretch/>
        </p:blipFill>
        <p:spPr>
          <a:xfrm>
            <a:off x="88900" y="164325"/>
            <a:ext cx="8966200" cy="487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 title="The world is not a rectangle_Slide 13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900" y="3818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/>
        </p:nvSpPr>
        <p:spPr>
          <a:xfrm>
            <a:off x="913050" y="810750"/>
            <a:ext cx="7317900" cy="27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entury Gothic"/>
                <a:ea typeface="Century Gothic"/>
                <a:cs typeface="Century Gothic"/>
                <a:sym typeface="Century Gothic"/>
              </a:rPr>
              <a:t>Zaha remembers the grasses in the marshes </a:t>
            </a:r>
            <a:r>
              <a:rPr b="1" lang="en" sz="3600">
                <a:latin typeface="Century Gothic"/>
                <a:ea typeface="Century Gothic"/>
                <a:cs typeface="Century Gothic"/>
                <a:sym typeface="Century Gothic"/>
              </a:rPr>
              <a:t>swaying</a:t>
            </a:r>
            <a:r>
              <a:rPr lang="en" sz="36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600">
                <a:latin typeface="Century Gothic"/>
                <a:ea typeface="Century Gothic"/>
                <a:cs typeface="Century Gothic"/>
                <a:sym typeface="Century Gothic"/>
              </a:rPr>
              <a:t>and sees tall buildings </a:t>
            </a:r>
            <a:r>
              <a:rPr b="1" lang="en" sz="3600">
                <a:latin typeface="Century Gothic"/>
                <a:ea typeface="Century Gothic"/>
                <a:cs typeface="Century Gothic"/>
                <a:sym typeface="Century Gothic"/>
              </a:rPr>
              <a:t>dancing</a:t>
            </a:r>
            <a:r>
              <a:rPr lang="en" sz="3600">
                <a:latin typeface="Century Gothic"/>
                <a:ea typeface="Century Gothic"/>
                <a:cs typeface="Century Gothic"/>
                <a:sym typeface="Century Gothic"/>
              </a:rPr>
              <a:t> like grass.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 rotWithShape="1">
          <a:blip r:embed="rId3">
            <a:alphaModFix/>
          </a:blip>
          <a:srcRect b="9879" l="0" r="0" t="12816"/>
          <a:stretch/>
        </p:blipFill>
        <p:spPr>
          <a:xfrm>
            <a:off x="136518" y="0"/>
            <a:ext cx="8870954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9" title="The world is not a rectangle_Slide 14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975" y="1350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/>
        </p:nvSpPr>
        <p:spPr>
          <a:xfrm>
            <a:off x="913050" y="810750"/>
            <a:ext cx="7317900" cy="26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entury Gothic"/>
                <a:ea typeface="Century Gothic"/>
                <a:cs typeface="Century Gothic"/>
                <a:sym typeface="Century Gothic"/>
              </a:rPr>
              <a:t>Zaha remembers the wind in the dunes and feels it </a:t>
            </a:r>
            <a:r>
              <a:rPr b="1" lang="en" sz="3600">
                <a:latin typeface="Century Gothic"/>
                <a:ea typeface="Century Gothic"/>
                <a:cs typeface="Century Gothic"/>
                <a:sym typeface="Century Gothic"/>
              </a:rPr>
              <a:t>blowing</a:t>
            </a:r>
            <a:r>
              <a:rPr lang="en" sz="3600">
                <a:latin typeface="Century Gothic"/>
                <a:ea typeface="Century Gothic"/>
                <a:cs typeface="Century Gothic"/>
                <a:sym typeface="Century Gothic"/>
              </a:rPr>
              <a:t> over and around and through her desert building. 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1"/>
          <p:cNvPicPr preferRelativeResize="0"/>
          <p:nvPr/>
        </p:nvPicPr>
        <p:blipFill rotWithShape="1">
          <a:blip r:embed="rId3">
            <a:alphaModFix/>
          </a:blip>
          <a:srcRect b="7952" l="0" r="0" t="22953"/>
          <a:stretch/>
        </p:blipFill>
        <p:spPr>
          <a:xfrm>
            <a:off x="-1" y="202500"/>
            <a:ext cx="9144001" cy="4738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1" title="The world is not a rectangle_Slide 15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8075" y="3169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