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7306c71b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7306c71b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World Map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 Aloud Week 3 Day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5975" y="822725"/>
            <a:ext cx="7252600" cy="38562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3390200" y="1695100"/>
            <a:ext cx="1494900" cy="417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Atlantic Ocean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629900" y="2038475"/>
            <a:ext cx="1494900" cy="533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Pacific Ocean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63" name="Google Shape;63;p14"/>
          <p:cNvCxnSpPr/>
          <p:nvPr/>
        </p:nvCxnSpPr>
        <p:spPr>
          <a:xfrm flipH="1">
            <a:off x="3223050" y="2029350"/>
            <a:ext cx="632700" cy="5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4" name="Google Shape;64;p14"/>
          <p:cNvCxnSpPr>
            <a:stCxn id="62" idx="3"/>
          </p:cNvCxnSpPr>
          <p:nvPr/>
        </p:nvCxnSpPr>
        <p:spPr>
          <a:xfrm flipH="1" rot="10800000">
            <a:off x="2124800" y="1826375"/>
            <a:ext cx="12000" cy="47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