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6"/>
  </p:notesMasterIdLst>
  <p:sldIdLst>
    <p:sldId id="256" r:id="rId5"/>
    <p:sldId id="257" r:id="rId6"/>
    <p:sldId id="258" r:id="rId7"/>
    <p:sldId id="259" r:id="rId8"/>
    <p:sldId id="261" r:id="rId9"/>
    <p:sldId id="260" r:id="rId10"/>
    <p:sldId id="262" r:id="rId11"/>
    <p:sldId id="264" r:id="rId12"/>
    <p:sldId id="263" r:id="rId13"/>
    <p:sldId id="265" r:id="rId14"/>
    <p:sldId id="266" r:id="rId1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unton, Morgan" initials="DM" lastIdx="1" clrIdx="0">
    <p:extLst>
      <p:ext uri="{19B8F6BF-5375-455C-9EA6-DF929625EA0E}">
        <p15:presenceInfo xmlns:p15="http://schemas.microsoft.com/office/powerpoint/2012/main" userId="S::morgan.dunton@maine.gov::91b7a865-94d5-4c26-b837-ffc0a489a3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3A73EA-DB4E-4357-9FC4-CBDFBF794E25}" v="20" dt="2022-06-27T14:45:07.25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94660"/>
  </p:normalViewPr>
  <p:slideViewPr>
    <p:cSldViewPr snapToGrid="0">
      <p:cViewPr varScale="1">
        <p:scale>
          <a:sx n="108" d="100"/>
          <a:sy n="108" d="100"/>
        </p:scale>
        <p:origin x="426"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unton, Morgan" userId="91b7a865-94d5-4c26-b837-ffc0a489a358" providerId="ADAL" clId="{3A258015-CF0D-4CA1-8DCC-48980D6E443C}"/>
    <pc:docChg chg="undo custSel addSld modSld sldOrd modMainMaster">
      <pc:chgData name="Dunton, Morgan" userId="91b7a865-94d5-4c26-b837-ffc0a489a358" providerId="ADAL" clId="{3A258015-CF0D-4CA1-8DCC-48980D6E443C}" dt="2022-06-15T14:43:41.486" v="2329" actId="20577"/>
      <pc:docMkLst>
        <pc:docMk/>
      </pc:docMkLst>
      <pc:sldChg chg="addSp delSp modSp mod setBg">
        <pc:chgData name="Dunton, Morgan" userId="91b7a865-94d5-4c26-b837-ffc0a489a358" providerId="ADAL" clId="{3A258015-CF0D-4CA1-8DCC-48980D6E443C}" dt="2022-06-15T14:09:32.268" v="63" actId="207"/>
        <pc:sldMkLst>
          <pc:docMk/>
          <pc:sldMk cId="109857222" sldId="256"/>
        </pc:sldMkLst>
        <pc:spChg chg="mod">
          <ac:chgData name="Dunton, Morgan" userId="91b7a865-94d5-4c26-b837-ffc0a489a358" providerId="ADAL" clId="{3A258015-CF0D-4CA1-8DCC-48980D6E443C}" dt="2022-06-15T14:09:01.745" v="60" actId="26606"/>
          <ac:spMkLst>
            <pc:docMk/>
            <pc:sldMk cId="109857222" sldId="256"/>
            <ac:spMk id="2" creationId="{00000000-0000-0000-0000-000000000000}"/>
          </ac:spMkLst>
        </pc:spChg>
        <pc:spChg chg="mod">
          <ac:chgData name="Dunton, Morgan" userId="91b7a865-94d5-4c26-b837-ffc0a489a358" providerId="ADAL" clId="{3A258015-CF0D-4CA1-8DCC-48980D6E443C}" dt="2022-06-15T14:09:32.268" v="63" actId="207"/>
          <ac:spMkLst>
            <pc:docMk/>
            <pc:sldMk cId="109857222" sldId="256"/>
            <ac:spMk id="3" creationId="{00000000-0000-0000-0000-000000000000}"/>
          </ac:spMkLst>
        </pc:spChg>
        <pc:picChg chg="add del mod">
          <ac:chgData name="Dunton, Morgan" userId="91b7a865-94d5-4c26-b837-ffc0a489a358" providerId="ADAL" clId="{3A258015-CF0D-4CA1-8DCC-48980D6E443C}" dt="2022-06-15T14:08:07.773" v="56"/>
          <ac:picMkLst>
            <pc:docMk/>
            <pc:sldMk cId="109857222" sldId="256"/>
            <ac:picMk id="4" creationId="{BD69E02F-01A3-47CE-8E0B-602D48B042F0}"/>
          </ac:picMkLst>
        </pc:picChg>
        <pc:picChg chg="add del mod">
          <ac:chgData name="Dunton, Morgan" userId="91b7a865-94d5-4c26-b837-ffc0a489a358" providerId="ADAL" clId="{3A258015-CF0D-4CA1-8DCC-48980D6E443C}" dt="2022-06-15T14:08:23.984" v="58"/>
          <ac:picMkLst>
            <pc:docMk/>
            <pc:sldMk cId="109857222" sldId="256"/>
            <ac:picMk id="5" creationId="{254642F0-ED27-4032-9D36-C9A618A06B8D}"/>
          </ac:picMkLst>
        </pc:picChg>
        <pc:picChg chg="add mod">
          <ac:chgData name="Dunton, Morgan" userId="91b7a865-94d5-4c26-b837-ffc0a489a358" providerId="ADAL" clId="{3A258015-CF0D-4CA1-8DCC-48980D6E443C}" dt="2022-06-15T14:09:01.745" v="60" actId="26606"/>
          <ac:picMkLst>
            <pc:docMk/>
            <pc:sldMk cId="109857222" sldId="256"/>
            <ac:picMk id="1026" creationId="{FE566B22-C9E3-47A1-85B2-61AAF7766F3E}"/>
          </ac:picMkLst>
        </pc:picChg>
      </pc:sldChg>
      <pc:sldChg chg="addSp delSp modSp new mod setBg">
        <pc:chgData name="Dunton, Morgan" userId="91b7a865-94d5-4c26-b837-ffc0a489a358" providerId="ADAL" clId="{3A258015-CF0D-4CA1-8DCC-48980D6E443C}" dt="2022-06-15T14:18:22.951" v="546" actId="26606"/>
        <pc:sldMkLst>
          <pc:docMk/>
          <pc:sldMk cId="4231859255" sldId="257"/>
        </pc:sldMkLst>
        <pc:spChg chg="mod">
          <ac:chgData name="Dunton, Morgan" userId="91b7a865-94d5-4c26-b837-ffc0a489a358" providerId="ADAL" clId="{3A258015-CF0D-4CA1-8DCC-48980D6E443C}" dt="2022-06-15T14:18:22.951" v="546" actId="26606"/>
          <ac:spMkLst>
            <pc:docMk/>
            <pc:sldMk cId="4231859255" sldId="257"/>
            <ac:spMk id="2" creationId="{854EB991-8A0E-42F3-8C27-BC86ECA93BBB}"/>
          </ac:spMkLst>
        </pc:spChg>
        <pc:spChg chg="mod ord">
          <ac:chgData name="Dunton, Morgan" userId="91b7a865-94d5-4c26-b837-ffc0a489a358" providerId="ADAL" clId="{3A258015-CF0D-4CA1-8DCC-48980D6E443C}" dt="2022-06-15T14:18:22.951" v="546" actId="26606"/>
          <ac:spMkLst>
            <pc:docMk/>
            <pc:sldMk cId="4231859255" sldId="257"/>
            <ac:spMk id="3" creationId="{A0DEFF01-4042-4A95-95B4-515760242BB5}"/>
          </ac:spMkLst>
        </pc:spChg>
        <pc:spChg chg="add del">
          <ac:chgData name="Dunton, Morgan" userId="91b7a865-94d5-4c26-b837-ffc0a489a358" providerId="ADAL" clId="{3A258015-CF0D-4CA1-8DCC-48980D6E443C}" dt="2022-06-15T14:18:22.935" v="545" actId="26606"/>
          <ac:spMkLst>
            <pc:docMk/>
            <pc:sldMk cId="4231859255" sldId="257"/>
            <ac:spMk id="73" creationId="{2DAA6C16-BF9B-4A3E-BC70-EE6015D4F967}"/>
          </ac:spMkLst>
        </pc:spChg>
        <pc:spChg chg="add">
          <ac:chgData name="Dunton, Morgan" userId="91b7a865-94d5-4c26-b837-ffc0a489a358" providerId="ADAL" clId="{3A258015-CF0D-4CA1-8DCC-48980D6E443C}" dt="2022-06-15T14:18:22.951" v="546" actId="26606"/>
          <ac:spMkLst>
            <pc:docMk/>
            <pc:sldMk cId="4231859255" sldId="257"/>
            <ac:spMk id="2054" creationId="{D2B783EE-0239-4717-BBEA-8C9EAC61C824}"/>
          </ac:spMkLst>
        </pc:spChg>
        <pc:spChg chg="add">
          <ac:chgData name="Dunton, Morgan" userId="91b7a865-94d5-4c26-b837-ffc0a489a358" providerId="ADAL" clId="{3A258015-CF0D-4CA1-8DCC-48980D6E443C}" dt="2022-06-15T14:18:22.951" v="546" actId="26606"/>
          <ac:spMkLst>
            <pc:docMk/>
            <pc:sldMk cId="4231859255" sldId="257"/>
            <ac:spMk id="2055" creationId="{A7B99495-F43F-4D80-A44F-2CB4764EB90B}"/>
          </ac:spMkLst>
        </pc:spChg>
        <pc:spChg chg="add">
          <ac:chgData name="Dunton, Morgan" userId="91b7a865-94d5-4c26-b837-ffc0a489a358" providerId="ADAL" clId="{3A258015-CF0D-4CA1-8DCC-48980D6E443C}" dt="2022-06-15T14:18:22.951" v="546" actId="26606"/>
          <ac:spMkLst>
            <pc:docMk/>
            <pc:sldMk cId="4231859255" sldId="257"/>
            <ac:spMk id="2056" creationId="{70BEB1E7-2F88-40BC-B73D-42E5B6F80BFC}"/>
          </ac:spMkLst>
        </pc:spChg>
        <pc:grpChg chg="add del">
          <ac:chgData name="Dunton, Morgan" userId="91b7a865-94d5-4c26-b837-ffc0a489a358" providerId="ADAL" clId="{3A258015-CF0D-4CA1-8DCC-48980D6E443C}" dt="2022-06-15T14:18:22.935" v="545" actId="26606"/>
          <ac:grpSpMkLst>
            <pc:docMk/>
            <pc:sldMk cId="4231859255" sldId="257"/>
            <ac:grpSpMk id="75" creationId="{A4AE1828-51FD-4AD7-BCF6-9AF5C696CE5D}"/>
          </ac:grpSpMkLst>
        </pc:grpChg>
        <pc:picChg chg="add mod ord">
          <ac:chgData name="Dunton, Morgan" userId="91b7a865-94d5-4c26-b837-ffc0a489a358" providerId="ADAL" clId="{3A258015-CF0D-4CA1-8DCC-48980D6E443C}" dt="2022-06-15T14:18:22.951" v="546" actId="26606"/>
          <ac:picMkLst>
            <pc:docMk/>
            <pc:sldMk cId="4231859255" sldId="257"/>
            <ac:picMk id="2050" creationId="{CFBC4E3D-8611-40AA-BF93-4593C9FD4877}"/>
          </ac:picMkLst>
        </pc:picChg>
        <pc:picChg chg="add mod">
          <ac:chgData name="Dunton, Morgan" userId="91b7a865-94d5-4c26-b837-ffc0a489a358" providerId="ADAL" clId="{3A258015-CF0D-4CA1-8DCC-48980D6E443C}" dt="2022-06-15T14:18:22.951" v="546" actId="26606"/>
          <ac:picMkLst>
            <pc:docMk/>
            <pc:sldMk cId="4231859255" sldId="257"/>
            <ac:picMk id="2052" creationId="{2ABA2529-B57A-4F53-A7E1-26895AB65B9B}"/>
          </ac:picMkLst>
        </pc:picChg>
      </pc:sldChg>
      <pc:sldChg chg="addSp delSp modSp new mod setBg modAnim">
        <pc:chgData name="Dunton, Morgan" userId="91b7a865-94d5-4c26-b837-ffc0a489a358" providerId="ADAL" clId="{3A258015-CF0D-4CA1-8DCC-48980D6E443C}" dt="2022-06-15T14:22:47.407" v="1003" actId="207"/>
        <pc:sldMkLst>
          <pc:docMk/>
          <pc:sldMk cId="1097057672" sldId="258"/>
        </pc:sldMkLst>
        <pc:spChg chg="mod">
          <ac:chgData name="Dunton, Morgan" userId="91b7a865-94d5-4c26-b837-ffc0a489a358" providerId="ADAL" clId="{3A258015-CF0D-4CA1-8DCC-48980D6E443C}" dt="2022-06-15T14:21:54.517" v="997" actId="26606"/>
          <ac:spMkLst>
            <pc:docMk/>
            <pc:sldMk cId="1097057672" sldId="258"/>
            <ac:spMk id="2" creationId="{778346ED-D1C1-4AA1-9970-D56D219AA65F}"/>
          </ac:spMkLst>
        </pc:spChg>
        <pc:spChg chg="del mod">
          <ac:chgData name="Dunton, Morgan" userId="91b7a865-94d5-4c26-b837-ffc0a489a358" providerId="ADAL" clId="{3A258015-CF0D-4CA1-8DCC-48980D6E443C}" dt="2022-06-15T14:21:54.517" v="997" actId="26606"/>
          <ac:spMkLst>
            <pc:docMk/>
            <pc:sldMk cId="1097057672" sldId="258"/>
            <ac:spMk id="3" creationId="{E1E84EAF-DB01-4E54-9113-ADCA7E7BF13A}"/>
          </ac:spMkLst>
        </pc:spChg>
        <pc:spChg chg="add">
          <ac:chgData name="Dunton, Morgan" userId="91b7a865-94d5-4c26-b837-ffc0a489a358" providerId="ADAL" clId="{3A258015-CF0D-4CA1-8DCC-48980D6E443C}" dt="2022-06-15T14:21:54.517" v="997" actId="26606"/>
          <ac:spMkLst>
            <pc:docMk/>
            <pc:sldMk cId="1097057672" sldId="258"/>
            <ac:spMk id="9" creationId="{B819A166-7571-4003-A6B8-B62034C3ED30}"/>
          </ac:spMkLst>
        </pc:spChg>
        <pc:graphicFrameChg chg="add mod">
          <ac:chgData name="Dunton, Morgan" userId="91b7a865-94d5-4c26-b837-ffc0a489a358" providerId="ADAL" clId="{3A258015-CF0D-4CA1-8DCC-48980D6E443C}" dt="2022-06-15T14:22:47.407" v="1003" actId="207"/>
          <ac:graphicFrameMkLst>
            <pc:docMk/>
            <pc:sldMk cId="1097057672" sldId="258"/>
            <ac:graphicFrameMk id="5" creationId="{7F40F829-26A8-DFC7-5EE4-9BF7E84EA6B9}"/>
          </ac:graphicFrameMkLst>
        </pc:graphicFrameChg>
      </pc:sldChg>
      <pc:sldChg chg="addSp delSp modSp new mod setBg setClrOvrMap">
        <pc:chgData name="Dunton, Morgan" userId="91b7a865-94d5-4c26-b837-ffc0a489a358" providerId="ADAL" clId="{3A258015-CF0D-4CA1-8DCC-48980D6E443C}" dt="2022-06-15T14:27:21.257" v="1401" actId="27636"/>
        <pc:sldMkLst>
          <pc:docMk/>
          <pc:sldMk cId="3974741881" sldId="259"/>
        </pc:sldMkLst>
        <pc:spChg chg="mod">
          <ac:chgData name="Dunton, Morgan" userId="91b7a865-94d5-4c26-b837-ffc0a489a358" providerId="ADAL" clId="{3A258015-CF0D-4CA1-8DCC-48980D6E443C}" dt="2022-06-15T14:27:08.271" v="1399" actId="26606"/>
          <ac:spMkLst>
            <pc:docMk/>
            <pc:sldMk cId="3974741881" sldId="259"/>
            <ac:spMk id="2" creationId="{AAF7AB9C-A7B8-4991-B45F-D3E4A0B3FE91}"/>
          </ac:spMkLst>
        </pc:spChg>
        <pc:spChg chg="mod">
          <ac:chgData name="Dunton, Morgan" userId="91b7a865-94d5-4c26-b837-ffc0a489a358" providerId="ADAL" clId="{3A258015-CF0D-4CA1-8DCC-48980D6E443C}" dt="2022-06-15T14:27:21.257" v="1401" actId="27636"/>
          <ac:spMkLst>
            <pc:docMk/>
            <pc:sldMk cId="3974741881" sldId="259"/>
            <ac:spMk id="3" creationId="{1C019E61-A53F-43AC-AFD8-D9558DB5DC8B}"/>
          </ac:spMkLst>
        </pc:spChg>
        <pc:spChg chg="add">
          <ac:chgData name="Dunton, Morgan" userId="91b7a865-94d5-4c26-b837-ffc0a489a358" providerId="ADAL" clId="{3A258015-CF0D-4CA1-8DCC-48980D6E443C}" dt="2022-06-15T14:27:08.271" v="1399" actId="26606"/>
          <ac:spMkLst>
            <pc:docMk/>
            <pc:sldMk cId="3974741881" sldId="259"/>
            <ac:spMk id="75" creationId="{A86541C6-61B1-4DAA-B57A-EAF3F24F0491}"/>
          </ac:spMkLst>
        </pc:spChg>
        <pc:spChg chg="add">
          <ac:chgData name="Dunton, Morgan" userId="91b7a865-94d5-4c26-b837-ffc0a489a358" providerId="ADAL" clId="{3A258015-CF0D-4CA1-8DCC-48980D6E443C}" dt="2022-06-15T14:27:08.271" v="1399" actId="26606"/>
          <ac:spMkLst>
            <pc:docMk/>
            <pc:sldMk cId="3974741881" sldId="259"/>
            <ac:spMk id="77" creationId="{71750011-2006-46BB-AFDE-C6E461752333}"/>
          </ac:spMkLst>
        </pc:spChg>
        <pc:picChg chg="add mod">
          <ac:chgData name="Dunton, Morgan" userId="91b7a865-94d5-4c26-b837-ffc0a489a358" providerId="ADAL" clId="{3A258015-CF0D-4CA1-8DCC-48980D6E443C}" dt="2022-06-15T14:27:08.271" v="1399" actId="26606"/>
          <ac:picMkLst>
            <pc:docMk/>
            <pc:sldMk cId="3974741881" sldId="259"/>
            <ac:picMk id="3074" creationId="{EF04C525-E18C-4E2F-B5A4-83F194F049C4}"/>
          </ac:picMkLst>
        </pc:picChg>
        <pc:picChg chg="add del mod">
          <ac:chgData name="Dunton, Morgan" userId="91b7a865-94d5-4c26-b837-ffc0a489a358" providerId="ADAL" clId="{3A258015-CF0D-4CA1-8DCC-48980D6E443C}" dt="2022-06-15T14:26:54.428" v="1394"/>
          <ac:picMkLst>
            <pc:docMk/>
            <pc:sldMk cId="3974741881" sldId="259"/>
            <ac:picMk id="3076" creationId="{67F3F57D-D63D-434C-BE71-C0742A3047EF}"/>
          </ac:picMkLst>
        </pc:picChg>
        <pc:picChg chg="add mod">
          <ac:chgData name="Dunton, Morgan" userId="91b7a865-94d5-4c26-b837-ffc0a489a358" providerId="ADAL" clId="{3A258015-CF0D-4CA1-8DCC-48980D6E443C}" dt="2022-06-15T14:27:08.271" v="1399" actId="26606"/>
          <ac:picMkLst>
            <pc:docMk/>
            <pc:sldMk cId="3974741881" sldId="259"/>
            <ac:picMk id="3078" creationId="{AE7C8131-8DFE-4889-995C-B27B13001BB4}"/>
          </ac:picMkLst>
        </pc:picChg>
      </pc:sldChg>
      <pc:sldChg chg="modSp new mod modAnim">
        <pc:chgData name="Dunton, Morgan" userId="91b7a865-94d5-4c26-b837-ffc0a489a358" providerId="ADAL" clId="{3A258015-CF0D-4CA1-8DCC-48980D6E443C}" dt="2022-06-15T14:36:21.229" v="1979"/>
        <pc:sldMkLst>
          <pc:docMk/>
          <pc:sldMk cId="1061018533" sldId="260"/>
        </pc:sldMkLst>
        <pc:spChg chg="mod">
          <ac:chgData name="Dunton, Morgan" userId="91b7a865-94d5-4c26-b837-ffc0a489a358" providerId="ADAL" clId="{3A258015-CF0D-4CA1-8DCC-48980D6E443C}" dt="2022-06-15T14:27:32.284" v="1423" actId="20577"/>
          <ac:spMkLst>
            <pc:docMk/>
            <pc:sldMk cId="1061018533" sldId="260"/>
            <ac:spMk id="2" creationId="{DD1797D3-028B-49DB-9951-7979F9F17A7A}"/>
          </ac:spMkLst>
        </pc:spChg>
        <pc:spChg chg="mod">
          <ac:chgData name="Dunton, Morgan" userId="91b7a865-94d5-4c26-b837-ffc0a489a358" providerId="ADAL" clId="{3A258015-CF0D-4CA1-8DCC-48980D6E443C}" dt="2022-06-15T14:36:03.855" v="1977" actId="20577"/>
          <ac:spMkLst>
            <pc:docMk/>
            <pc:sldMk cId="1061018533" sldId="260"/>
            <ac:spMk id="3" creationId="{1C512B0F-73F2-4DB9-A786-02C984B7F8B6}"/>
          </ac:spMkLst>
        </pc:spChg>
      </pc:sldChg>
      <pc:sldChg chg="addSp modSp new mod ord setBg">
        <pc:chgData name="Dunton, Morgan" userId="91b7a865-94d5-4c26-b837-ffc0a489a358" providerId="ADAL" clId="{3A258015-CF0D-4CA1-8DCC-48980D6E443C}" dt="2022-06-15T14:32:01.499" v="1475" actId="14100"/>
        <pc:sldMkLst>
          <pc:docMk/>
          <pc:sldMk cId="418025844" sldId="261"/>
        </pc:sldMkLst>
        <pc:spChg chg="mod">
          <ac:chgData name="Dunton, Morgan" userId="91b7a865-94d5-4c26-b837-ffc0a489a358" providerId="ADAL" clId="{3A258015-CF0D-4CA1-8DCC-48980D6E443C}" dt="2022-06-15T14:31:41.378" v="1471" actId="26606"/>
          <ac:spMkLst>
            <pc:docMk/>
            <pc:sldMk cId="418025844" sldId="261"/>
            <ac:spMk id="2" creationId="{9F301B40-78AF-468C-AF33-B9930DABF143}"/>
          </ac:spMkLst>
        </pc:spChg>
        <pc:spChg chg="mod">
          <ac:chgData name="Dunton, Morgan" userId="91b7a865-94d5-4c26-b837-ffc0a489a358" providerId="ADAL" clId="{3A258015-CF0D-4CA1-8DCC-48980D6E443C}" dt="2022-06-15T14:32:01.499" v="1475" actId="14100"/>
          <ac:spMkLst>
            <pc:docMk/>
            <pc:sldMk cId="418025844" sldId="261"/>
            <ac:spMk id="3" creationId="{031A7548-DF78-48CF-B1D0-386B603BAE29}"/>
          </ac:spMkLst>
        </pc:spChg>
        <pc:spChg chg="add">
          <ac:chgData name="Dunton, Morgan" userId="91b7a865-94d5-4c26-b837-ffc0a489a358" providerId="ADAL" clId="{3A258015-CF0D-4CA1-8DCC-48980D6E443C}" dt="2022-06-15T14:31:41.378" v="1471" actId="26606"/>
          <ac:spMkLst>
            <pc:docMk/>
            <pc:sldMk cId="418025844" sldId="261"/>
            <ac:spMk id="71" creationId="{12609869-9E80-471B-A487-A53288E0E791}"/>
          </ac:spMkLst>
        </pc:spChg>
        <pc:spChg chg="add">
          <ac:chgData name="Dunton, Morgan" userId="91b7a865-94d5-4c26-b837-ffc0a489a358" providerId="ADAL" clId="{3A258015-CF0D-4CA1-8DCC-48980D6E443C}" dt="2022-06-15T14:31:41.378" v="1471" actId="26606"/>
          <ac:spMkLst>
            <pc:docMk/>
            <pc:sldMk cId="418025844" sldId="261"/>
            <ac:spMk id="73" creationId="{7004738A-9D34-43E8-97D2-CA0EED4F8BE0}"/>
          </ac:spMkLst>
        </pc:spChg>
        <pc:spChg chg="add">
          <ac:chgData name="Dunton, Morgan" userId="91b7a865-94d5-4c26-b837-ffc0a489a358" providerId="ADAL" clId="{3A258015-CF0D-4CA1-8DCC-48980D6E443C}" dt="2022-06-15T14:31:41.378" v="1471" actId="26606"/>
          <ac:spMkLst>
            <pc:docMk/>
            <pc:sldMk cId="418025844" sldId="261"/>
            <ac:spMk id="75" creationId="{B8B8D07F-F13E-443E-BA68-2D26672D76B9}"/>
          </ac:spMkLst>
        </pc:spChg>
        <pc:spChg chg="add">
          <ac:chgData name="Dunton, Morgan" userId="91b7a865-94d5-4c26-b837-ffc0a489a358" providerId="ADAL" clId="{3A258015-CF0D-4CA1-8DCC-48980D6E443C}" dt="2022-06-15T14:31:41.378" v="1471" actId="26606"/>
          <ac:spMkLst>
            <pc:docMk/>
            <pc:sldMk cId="418025844" sldId="261"/>
            <ac:spMk id="77" creationId="{2813A4FA-24A5-41ED-A534-3807D1B2F344}"/>
          </ac:spMkLst>
        </pc:spChg>
        <pc:spChg chg="add">
          <ac:chgData name="Dunton, Morgan" userId="91b7a865-94d5-4c26-b837-ffc0a489a358" providerId="ADAL" clId="{3A258015-CF0D-4CA1-8DCC-48980D6E443C}" dt="2022-06-15T14:31:41.378" v="1471" actId="26606"/>
          <ac:spMkLst>
            <pc:docMk/>
            <pc:sldMk cId="418025844" sldId="261"/>
            <ac:spMk id="79" creationId="{C3944F27-CA70-4E84-A51A-E6BF89558979}"/>
          </ac:spMkLst>
        </pc:spChg>
        <pc:picChg chg="add mod">
          <ac:chgData name="Dunton, Morgan" userId="91b7a865-94d5-4c26-b837-ffc0a489a358" providerId="ADAL" clId="{3A258015-CF0D-4CA1-8DCC-48980D6E443C}" dt="2022-06-15T14:31:41.378" v="1471" actId="26606"/>
          <ac:picMkLst>
            <pc:docMk/>
            <pc:sldMk cId="418025844" sldId="261"/>
            <ac:picMk id="4098" creationId="{386B5FA6-740A-4FA2-920A-FAD1830FC798}"/>
          </ac:picMkLst>
        </pc:picChg>
      </pc:sldChg>
      <pc:sldChg chg="modSp new mod">
        <pc:chgData name="Dunton, Morgan" userId="91b7a865-94d5-4c26-b837-ffc0a489a358" providerId="ADAL" clId="{3A258015-CF0D-4CA1-8DCC-48980D6E443C}" dt="2022-06-15T14:39:47.432" v="2068" actId="20577"/>
        <pc:sldMkLst>
          <pc:docMk/>
          <pc:sldMk cId="622265049" sldId="262"/>
        </pc:sldMkLst>
        <pc:spChg chg="mod">
          <ac:chgData name="Dunton, Morgan" userId="91b7a865-94d5-4c26-b837-ffc0a489a358" providerId="ADAL" clId="{3A258015-CF0D-4CA1-8DCC-48980D6E443C}" dt="2022-06-15T14:36:55.202" v="2010" actId="20577"/>
          <ac:spMkLst>
            <pc:docMk/>
            <pc:sldMk cId="622265049" sldId="262"/>
            <ac:spMk id="2" creationId="{9E459724-40B1-4C5C-8B47-5E2F01D63555}"/>
          </ac:spMkLst>
        </pc:spChg>
        <pc:spChg chg="mod">
          <ac:chgData name="Dunton, Morgan" userId="91b7a865-94d5-4c26-b837-ffc0a489a358" providerId="ADAL" clId="{3A258015-CF0D-4CA1-8DCC-48980D6E443C}" dt="2022-06-15T14:39:47.432" v="2068" actId="20577"/>
          <ac:spMkLst>
            <pc:docMk/>
            <pc:sldMk cId="622265049" sldId="262"/>
            <ac:spMk id="3" creationId="{F3798BCB-4FB5-43AD-BD19-318E0DC92CC2}"/>
          </ac:spMkLst>
        </pc:spChg>
      </pc:sldChg>
      <pc:sldChg chg="modSp add mod">
        <pc:chgData name="Dunton, Morgan" userId="91b7a865-94d5-4c26-b837-ffc0a489a358" providerId="ADAL" clId="{3A258015-CF0D-4CA1-8DCC-48980D6E443C}" dt="2022-06-15T14:40:08.784" v="2074" actId="20577"/>
        <pc:sldMkLst>
          <pc:docMk/>
          <pc:sldMk cId="1922858618" sldId="263"/>
        </pc:sldMkLst>
        <pc:spChg chg="mod">
          <ac:chgData name="Dunton, Morgan" userId="91b7a865-94d5-4c26-b837-ffc0a489a358" providerId="ADAL" clId="{3A258015-CF0D-4CA1-8DCC-48980D6E443C}" dt="2022-06-15T14:40:08.784" v="2074" actId="20577"/>
          <ac:spMkLst>
            <pc:docMk/>
            <pc:sldMk cId="1922858618" sldId="263"/>
            <ac:spMk id="3" creationId="{F3798BCB-4FB5-43AD-BD19-318E0DC92CC2}"/>
          </ac:spMkLst>
        </pc:spChg>
      </pc:sldChg>
      <pc:sldChg chg="modSp add mod ord">
        <pc:chgData name="Dunton, Morgan" userId="91b7a865-94d5-4c26-b837-ffc0a489a358" providerId="ADAL" clId="{3A258015-CF0D-4CA1-8DCC-48980D6E443C}" dt="2022-06-15T14:40:13.329" v="2076" actId="20577"/>
        <pc:sldMkLst>
          <pc:docMk/>
          <pc:sldMk cId="1922712790" sldId="264"/>
        </pc:sldMkLst>
        <pc:spChg chg="mod">
          <ac:chgData name="Dunton, Morgan" userId="91b7a865-94d5-4c26-b837-ffc0a489a358" providerId="ADAL" clId="{3A258015-CF0D-4CA1-8DCC-48980D6E443C}" dt="2022-06-15T14:40:13.329" v="2076" actId="20577"/>
          <ac:spMkLst>
            <pc:docMk/>
            <pc:sldMk cId="1922712790" sldId="264"/>
            <ac:spMk id="3" creationId="{F3798BCB-4FB5-43AD-BD19-318E0DC92CC2}"/>
          </ac:spMkLst>
        </pc:spChg>
      </pc:sldChg>
      <pc:sldChg chg="modSp add mod">
        <pc:chgData name="Dunton, Morgan" userId="91b7a865-94d5-4c26-b837-ffc0a489a358" providerId="ADAL" clId="{3A258015-CF0D-4CA1-8DCC-48980D6E443C}" dt="2022-06-15T14:40:27.107" v="2079" actId="255"/>
        <pc:sldMkLst>
          <pc:docMk/>
          <pc:sldMk cId="4139137304" sldId="265"/>
        </pc:sldMkLst>
        <pc:spChg chg="mod">
          <ac:chgData name="Dunton, Morgan" userId="91b7a865-94d5-4c26-b837-ffc0a489a358" providerId="ADAL" clId="{3A258015-CF0D-4CA1-8DCC-48980D6E443C}" dt="2022-06-15T14:40:27.107" v="2079" actId="255"/>
          <ac:spMkLst>
            <pc:docMk/>
            <pc:sldMk cId="4139137304" sldId="265"/>
            <ac:spMk id="3" creationId="{F3798BCB-4FB5-43AD-BD19-318E0DC92CC2}"/>
          </ac:spMkLst>
        </pc:spChg>
      </pc:sldChg>
      <pc:sldChg chg="modSp new mod">
        <pc:chgData name="Dunton, Morgan" userId="91b7a865-94d5-4c26-b837-ffc0a489a358" providerId="ADAL" clId="{3A258015-CF0D-4CA1-8DCC-48980D6E443C}" dt="2022-06-15T14:43:41.486" v="2329" actId="20577"/>
        <pc:sldMkLst>
          <pc:docMk/>
          <pc:sldMk cId="2517108083" sldId="266"/>
        </pc:sldMkLst>
        <pc:spChg chg="mod">
          <ac:chgData name="Dunton, Morgan" userId="91b7a865-94d5-4c26-b837-ffc0a489a358" providerId="ADAL" clId="{3A258015-CF0D-4CA1-8DCC-48980D6E443C}" dt="2022-06-15T14:41:50.867" v="2136" actId="20577"/>
          <ac:spMkLst>
            <pc:docMk/>
            <pc:sldMk cId="2517108083" sldId="266"/>
            <ac:spMk id="2" creationId="{E9E1B709-88F9-4515-8FD9-6A863222D714}"/>
          </ac:spMkLst>
        </pc:spChg>
        <pc:spChg chg="mod">
          <ac:chgData name="Dunton, Morgan" userId="91b7a865-94d5-4c26-b837-ffc0a489a358" providerId="ADAL" clId="{3A258015-CF0D-4CA1-8DCC-48980D6E443C}" dt="2022-06-15T14:43:41.486" v="2329" actId="20577"/>
          <ac:spMkLst>
            <pc:docMk/>
            <pc:sldMk cId="2517108083" sldId="266"/>
            <ac:spMk id="3" creationId="{AC6FC9DC-FC23-4D81-BAD5-787E97A9542E}"/>
          </ac:spMkLst>
        </pc:spChg>
      </pc:sldChg>
      <pc:sldMasterChg chg="modSldLayout">
        <pc:chgData name="Dunton, Morgan" userId="91b7a865-94d5-4c26-b837-ffc0a489a358" providerId="ADAL" clId="{3A258015-CF0D-4CA1-8DCC-48980D6E443C}" dt="2022-06-15T14:06:45.018" v="17"/>
        <pc:sldMasterMkLst>
          <pc:docMk/>
          <pc:sldMasterMk cId="2460954070" sldId="2147483660"/>
        </pc:sldMasterMkLst>
        <pc:sldLayoutChg chg="addSp modSp mod">
          <pc:chgData name="Dunton, Morgan" userId="91b7a865-94d5-4c26-b837-ffc0a489a358" providerId="ADAL" clId="{3A258015-CF0D-4CA1-8DCC-48980D6E443C}" dt="2022-06-15T14:06:29.421" v="7" actId="1076"/>
          <pc:sldLayoutMkLst>
            <pc:docMk/>
            <pc:sldMasterMk cId="2460954070" sldId="2147483660"/>
            <pc:sldLayoutMk cId="2385387890" sldId="2147483661"/>
          </pc:sldLayoutMkLst>
          <pc:picChg chg="add mod">
            <ac:chgData name="Dunton, Morgan" userId="91b7a865-94d5-4c26-b837-ffc0a489a358" providerId="ADAL" clId="{3A258015-CF0D-4CA1-8DCC-48980D6E443C}" dt="2022-06-15T14:06:29.421" v="7" actId="1076"/>
            <ac:picMkLst>
              <pc:docMk/>
              <pc:sldMasterMk cId="2460954070" sldId="2147483660"/>
              <pc:sldLayoutMk cId="2385387890" sldId="2147483661"/>
              <ac:picMk id="8" creationId="{612BDC6A-C231-44E4-B071-66678BCF436C}"/>
            </ac:picMkLst>
          </pc:picChg>
        </pc:sldLayoutChg>
        <pc:sldLayoutChg chg="addSp modSp">
          <pc:chgData name="Dunton, Morgan" userId="91b7a865-94d5-4c26-b837-ffc0a489a358" providerId="ADAL" clId="{3A258015-CF0D-4CA1-8DCC-48980D6E443C}" dt="2022-06-15T14:06:32.998" v="8"/>
          <pc:sldLayoutMkLst>
            <pc:docMk/>
            <pc:sldMasterMk cId="2460954070" sldId="2147483660"/>
            <pc:sldLayoutMk cId="949138452" sldId="2147483662"/>
          </pc:sldLayoutMkLst>
          <pc:picChg chg="add mod">
            <ac:chgData name="Dunton, Morgan" userId="91b7a865-94d5-4c26-b837-ffc0a489a358" providerId="ADAL" clId="{3A258015-CF0D-4CA1-8DCC-48980D6E443C}" dt="2022-06-15T14:06:32.998" v="8"/>
            <ac:picMkLst>
              <pc:docMk/>
              <pc:sldMasterMk cId="2460954070" sldId="2147483660"/>
              <pc:sldLayoutMk cId="949138452" sldId="2147483662"/>
              <ac:picMk id="7" creationId="{0E3D6BC5-E1B8-4EAB-B4D1-85B37470CF17}"/>
            </ac:picMkLst>
          </pc:picChg>
        </pc:sldLayoutChg>
        <pc:sldLayoutChg chg="addSp modSp">
          <pc:chgData name="Dunton, Morgan" userId="91b7a865-94d5-4c26-b837-ffc0a489a358" providerId="ADAL" clId="{3A258015-CF0D-4CA1-8DCC-48980D6E443C}" dt="2022-06-15T14:06:34.138" v="9"/>
          <pc:sldLayoutMkLst>
            <pc:docMk/>
            <pc:sldMasterMk cId="2460954070" sldId="2147483660"/>
            <pc:sldLayoutMk cId="2591524520" sldId="2147483663"/>
          </pc:sldLayoutMkLst>
          <pc:picChg chg="add mod">
            <ac:chgData name="Dunton, Morgan" userId="91b7a865-94d5-4c26-b837-ffc0a489a358" providerId="ADAL" clId="{3A258015-CF0D-4CA1-8DCC-48980D6E443C}" dt="2022-06-15T14:06:34.138" v="9"/>
            <ac:picMkLst>
              <pc:docMk/>
              <pc:sldMasterMk cId="2460954070" sldId="2147483660"/>
              <pc:sldLayoutMk cId="2591524520" sldId="2147483663"/>
              <ac:picMk id="7" creationId="{F10C7AC7-3493-427B-B915-922B526BB95C}"/>
            </ac:picMkLst>
          </pc:picChg>
        </pc:sldLayoutChg>
        <pc:sldLayoutChg chg="addSp modSp">
          <pc:chgData name="Dunton, Morgan" userId="91b7a865-94d5-4c26-b837-ffc0a489a358" providerId="ADAL" clId="{3A258015-CF0D-4CA1-8DCC-48980D6E443C}" dt="2022-06-15T14:06:35.138" v="10"/>
          <pc:sldLayoutMkLst>
            <pc:docMk/>
            <pc:sldMasterMk cId="2460954070" sldId="2147483660"/>
            <pc:sldLayoutMk cId="1203092039" sldId="2147483664"/>
          </pc:sldLayoutMkLst>
          <pc:picChg chg="add mod">
            <ac:chgData name="Dunton, Morgan" userId="91b7a865-94d5-4c26-b837-ffc0a489a358" providerId="ADAL" clId="{3A258015-CF0D-4CA1-8DCC-48980D6E443C}" dt="2022-06-15T14:06:35.138" v="10"/>
            <ac:picMkLst>
              <pc:docMk/>
              <pc:sldMasterMk cId="2460954070" sldId="2147483660"/>
              <pc:sldLayoutMk cId="1203092039" sldId="2147483664"/>
              <ac:picMk id="8" creationId="{C8E822B1-2701-4272-9B74-3A8E56E8D67B}"/>
            </ac:picMkLst>
          </pc:picChg>
        </pc:sldLayoutChg>
        <pc:sldLayoutChg chg="addSp modSp">
          <pc:chgData name="Dunton, Morgan" userId="91b7a865-94d5-4c26-b837-ffc0a489a358" providerId="ADAL" clId="{3A258015-CF0D-4CA1-8DCC-48980D6E443C}" dt="2022-06-15T14:06:37.468" v="11"/>
          <pc:sldLayoutMkLst>
            <pc:docMk/>
            <pc:sldMasterMk cId="2460954070" sldId="2147483660"/>
            <pc:sldLayoutMk cId="3733172339" sldId="2147483665"/>
          </pc:sldLayoutMkLst>
          <pc:picChg chg="add mod">
            <ac:chgData name="Dunton, Morgan" userId="91b7a865-94d5-4c26-b837-ffc0a489a358" providerId="ADAL" clId="{3A258015-CF0D-4CA1-8DCC-48980D6E443C}" dt="2022-06-15T14:06:37.468" v="11"/>
            <ac:picMkLst>
              <pc:docMk/>
              <pc:sldMasterMk cId="2460954070" sldId="2147483660"/>
              <pc:sldLayoutMk cId="3733172339" sldId="2147483665"/>
              <ac:picMk id="10" creationId="{E513002F-1EDC-4674-8437-A1B853C69AC6}"/>
            </ac:picMkLst>
          </pc:picChg>
        </pc:sldLayoutChg>
        <pc:sldLayoutChg chg="addSp modSp">
          <pc:chgData name="Dunton, Morgan" userId="91b7a865-94d5-4c26-b837-ffc0a489a358" providerId="ADAL" clId="{3A258015-CF0D-4CA1-8DCC-48980D6E443C}" dt="2022-06-15T14:06:39.309" v="12"/>
          <pc:sldLayoutMkLst>
            <pc:docMk/>
            <pc:sldMasterMk cId="2460954070" sldId="2147483660"/>
            <pc:sldLayoutMk cId="3210312558" sldId="2147483666"/>
          </pc:sldLayoutMkLst>
          <pc:picChg chg="add mod">
            <ac:chgData name="Dunton, Morgan" userId="91b7a865-94d5-4c26-b837-ffc0a489a358" providerId="ADAL" clId="{3A258015-CF0D-4CA1-8DCC-48980D6E443C}" dt="2022-06-15T14:06:39.309" v="12"/>
            <ac:picMkLst>
              <pc:docMk/>
              <pc:sldMasterMk cId="2460954070" sldId="2147483660"/>
              <pc:sldLayoutMk cId="3210312558" sldId="2147483666"/>
              <ac:picMk id="6" creationId="{6DEFCC75-D717-4DCB-9A11-71EF0D65EF96}"/>
            </ac:picMkLst>
          </pc:picChg>
        </pc:sldLayoutChg>
        <pc:sldLayoutChg chg="addSp modSp">
          <pc:chgData name="Dunton, Morgan" userId="91b7a865-94d5-4c26-b837-ffc0a489a358" providerId="ADAL" clId="{3A258015-CF0D-4CA1-8DCC-48980D6E443C}" dt="2022-06-15T14:06:40.879" v="13"/>
          <pc:sldLayoutMkLst>
            <pc:docMk/>
            <pc:sldMasterMk cId="2460954070" sldId="2147483660"/>
            <pc:sldLayoutMk cId="3146388984" sldId="2147483667"/>
          </pc:sldLayoutMkLst>
          <pc:picChg chg="add mod">
            <ac:chgData name="Dunton, Morgan" userId="91b7a865-94d5-4c26-b837-ffc0a489a358" providerId="ADAL" clId="{3A258015-CF0D-4CA1-8DCC-48980D6E443C}" dt="2022-06-15T14:06:40.879" v="13"/>
            <ac:picMkLst>
              <pc:docMk/>
              <pc:sldMasterMk cId="2460954070" sldId="2147483660"/>
              <pc:sldLayoutMk cId="3146388984" sldId="2147483667"/>
              <ac:picMk id="5" creationId="{E13C978F-644F-4565-8889-A62D5B2A5F33}"/>
            </ac:picMkLst>
          </pc:picChg>
        </pc:sldLayoutChg>
        <pc:sldLayoutChg chg="addSp modSp">
          <pc:chgData name="Dunton, Morgan" userId="91b7a865-94d5-4c26-b837-ffc0a489a358" providerId="ADAL" clId="{3A258015-CF0D-4CA1-8DCC-48980D6E443C}" dt="2022-06-15T14:06:41.622" v="14"/>
          <pc:sldLayoutMkLst>
            <pc:docMk/>
            <pc:sldMasterMk cId="2460954070" sldId="2147483660"/>
            <pc:sldLayoutMk cId="3171841454" sldId="2147483668"/>
          </pc:sldLayoutMkLst>
          <pc:picChg chg="add mod">
            <ac:chgData name="Dunton, Morgan" userId="91b7a865-94d5-4c26-b837-ffc0a489a358" providerId="ADAL" clId="{3A258015-CF0D-4CA1-8DCC-48980D6E443C}" dt="2022-06-15T14:06:41.622" v="14"/>
            <ac:picMkLst>
              <pc:docMk/>
              <pc:sldMasterMk cId="2460954070" sldId="2147483660"/>
              <pc:sldLayoutMk cId="3171841454" sldId="2147483668"/>
              <ac:picMk id="8" creationId="{9712CBAE-7D1A-4627-A431-CDFEA7FBF062}"/>
            </ac:picMkLst>
          </pc:picChg>
        </pc:sldLayoutChg>
        <pc:sldLayoutChg chg="addSp modSp">
          <pc:chgData name="Dunton, Morgan" userId="91b7a865-94d5-4c26-b837-ffc0a489a358" providerId="ADAL" clId="{3A258015-CF0D-4CA1-8DCC-48980D6E443C}" dt="2022-06-15T14:06:42.548" v="15"/>
          <pc:sldLayoutMkLst>
            <pc:docMk/>
            <pc:sldMasterMk cId="2460954070" sldId="2147483660"/>
            <pc:sldLayoutMk cId="1718958274" sldId="2147483669"/>
          </pc:sldLayoutMkLst>
          <pc:picChg chg="add mod">
            <ac:chgData name="Dunton, Morgan" userId="91b7a865-94d5-4c26-b837-ffc0a489a358" providerId="ADAL" clId="{3A258015-CF0D-4CA1-8DCC-48980D6E443C}" dt="2022-06-15T14:06:42.548" v="15"/>
            <ac:picMkLst>
              <pc:docMk/>
              <pc:sldMasterMk cId="2460954070" sldId="2147483660"/>
              <pc:sldLayoutMk cId="1718958274" sldId="2147483669"/>
              <ac:picMk id="8" creationId="{07D2E4E7-F49C-41F8-A2C7-CAC8AD1157F0}"/>
            </ac:picMkLst>
          </pc:picChg>
        </pc:sldLayoutChg>
        <pc:sldLayoutChg chg="addSp modSp">
          <pc:chgData name="Dunton, Morgan" userId="91b7a865-94d5-4c26-b837-ffc0a489a358" providerId="ADAL" clId="{3A258015-CF0D-4CA1-8DCC-48980D6E443C}" dt="2022-06-15T14:06:43.941" v="16"/>
          <pc:sldLayoutMkLst>
            <pc:docMk/>
            <pc:sldMasterMk cId="2460954070" sldId="2147483660"/>
            <pc:sldLayoutMk cId="2202905451" sldId="2147483670"/>
          </pc:sldLayoutMkLst>
          <pc:picChg chg="add mod">
            <ac:chgData name="Dunton, Morgan" userId="91b7a865-94d5-4c26-b837-ffc0a489a358" providerId="ADAL" clId="{3A258015-CF0D-4CA1-8DCC-48980D6E443C}" dt="2022-06-15T14:06:43.941" v="16"/>
            <ac:picMkLst>
              <pc:docMk/>
              <pc:sldMasterMk cId="2460954070" sldId="2147483660"/>
              <pc:sldLayoutMk cId="2202905451" sldId="2147483670"/>
              <ac:picMk id="7" creationId="{E6EBA925-FD41-4B03-8211-E4944E144060}"/>
            </ac:picMkLst>
          </pc:picChg>
        </pc:sldLayoutChg>
        <pc:sldLayoutChg chg="addSp modSp">
          <pc:chgData name="Dunton, Morgan" userId="91b7a865-94d5-4c26-b837-ffc0a489a358" providerId="ADAL" clId="{3A258015-CF0D-4CA1-8DCC-48980D6E443C}" dt="2022-06-15T14:06:45.018" v="17"/>
          <pc:sldLayoutMkLst>
            <pc:docMk/>
            <pc:sldMasterMk cId="2460954070" sldId="2147483660"/>
            <pc:sldLayoutMk cId="3479445657" sldId="2147483671"/>
          </pc:sldLayoutMkLst>
          <pc:picChg chg="add mod">
            <ac:chgData name="Dunton, Morgan" userId="91b7a865-94d5-4c26-b837-ffc0a489a358" providerId="ADAL" clId="{3A258015-CF0D-4CA1-8DCC-48980D6E443C}" dt="2022-06-15T14:06:45.018" v="17"/>
            <ac:picMkLst>
              <pc:docMk/>
              <pc:sldMasterMk cId="2460954070" sldId="2147483660"/>
              <pc:sldLayoutMk cId="3479445657" sldId="2147483671"/>
              <ac:picMk id="7" creationId="{726529C1-1346-4978-A79F-08709CA23885}"/>
            </ac:picMkLst>
          </pc:picChg>
        </pc:sldLayoutChg>
      </pc:sldMasterChg>
    </pc:docChg>
  </pc:docChgLst>
  <pc:docChgLst>
    <pc:chgData name="Dunton, Morgan" userId="91b7a865-94d5-4c26-b837-ffc0a489a358" providerId="ADAL" clId="{DB3A73EA-DB4E-4357-9FC4-CBDFBF794E25}"/>
    <pc:docChg chg="custSel modSld">
      <pc:chgData name="Dunton, Morgan" userId="91b7a865-94d5-4c26-b837-ffc0a489a358" providerId="ADAL" clId="{DB3A73EA-DB4E-4357-9FC4-CBDFBF794E25}" dt="2022-06-27T14:45:07.254" v="1429"/>
      <pc:docMkLst>
        <pc:docMk/>
      </pc:docMkLst>
      <pc:sldChg chg="addSp delSp modSp modTransition modAnim modNotesTx">
        <pc:chgData name="Dunton, Morgan" userId="91b7a865-94d5-4c26-b837-ffc0a489a358" providerId="ADAL" clId="{DB3A73EA-DB4E-4357-9FC4-CBDFBF794E25}" dt="2022-06-27T14:45:07.254" v="1429"/>
        <pc:sldMkLst>
          <pc:docMk/>
          <pc:sldMk cId="109857222" sldId="256"/>
        </pc:sldMkLst>
        <pc:picChg chg="add del mod">
          <ac:chgData name="Dunton, Morgan" userId="91b7a865-94d5-4c26-b837-ffc0a489a358" providerId="ADAL" clId="{DB3A73EA-DB4E-4357-9FC4-CBDFBF794E25}" dt="2022-06-27T14:40:51.278" v="1357"/>
          <ac:picMkLst>
            <pc:docMk/>
            <pc:sldMk cId="109857222" sldId="256"/>
            <ac:picMk id="4" creationId="{CA0A8920-0E17-4E40-80CB-50550814DB8A}"/>
          </ac:picMkLst>
        </pc:picChg>
        <pc:picChg chg="add mod">
          <ac:chgData name="Dunton, Morgan" userId="91b7a865-94d5-4c26-b837-ffc0a489a358" providerId="ADAL" clId="{DB3A73EA-DB4E-4357-9FC4-CBDFBF794E25}" dt="2022-06-27T14:45:07.254" v="1429"/>
          <ac:picMkLst>
            <pc:docMk/>
            <pc:sldMk cId="109857222" sldId="256"/>
            <ac:picMk id="5" creationId="{5D4E19A3-308F-4513-A0DF-2DCB7156E666}"/>
          </ac:picMkLst>
        </pc:picChg>
      </pc:sldChg>
      <pc:sldChg chg="addSp delSp modSp modTransition modAnim modNotesTx">
        <pc:chgData name="Dunton, Morgan" userId="91b7a865-94d5-4c26-b837-ffc0a489a358" providerId="ADAL" clId="{DB3A73EA-DB4E-4357-9FC4-CBDFBF794E25}" dt="2022-06-27T14:45:07.254" v="1429"/>
        <pc:sldMkLst>
          <pc:docMk/>
          <pc:sldMk cId="4231859255" sldId="257"/>
        </pc:sldMkLst>
        <pc:picChg chg="add del mod">
          <ac:chgData name="Dunton, Morgan" userId="91b7a865-94d5-4c26-b837-ffc0a489a358" providerId="ADAL" clId="{DB3A73EA-DB4E-4357-9FC4-CBDFBF794E25}" dt="2022-06-27T14:40:51.278" v="1357"/>
          <ac:picMkLst>
            <pc:docMk/>
            <pc:sldMk cId="4231859255" sldId="257"/>
            <ac:picMk id="4" creationId="{C0EADD37-A2D7-45CC-B60E-B6FB8289684A}"/>
          </ac:picMkLst>
        </pc:picChg>
        <pc:picChg chg="add mod">
          <ac:chgData name="Dunton, Morgan" userId="91b7a865-94d5-4c26-b837-ffc0a489a358" providerId="ADAL" clId="{DB3A73EA-DB4E-4357-9FC4-CBDFBF794E25}" dt="2022-06-27T14:45:07.254" v="1429"/>
          <ac:picMkLst>
            <pc:docMk/>
            <pc:sldMk cId="4231859255" sldId="257"/>
            <ac:picMk id="5" creationId="{0BD02B01-6154-4018-87FB-CAB2155C71EF}"/>
          </ac:picMkLst>
        </pc:picChg>
      </pc:sldChg>
      <pc:sldChg chg="addSp delSp modSp modTransition modAnim modNotesTx">
        <pc:chgData name="Dunton, Morgan" userId="91b7a865-94d5-4c26-b837-ffc0a489a358" providerId="ADAL" clId="{DB3A73EA-DB4E-4357-9FC4-CBDFBF794E25}" dt="2022-06-27T14:45:07.254" v="1429"/>
        <pc:sldMkLst>
          <pc:docMk/>
          <pc:sldMk cId="1097057672" sldId="258"/>
        </pc:sldMkLst>
        <pc:picChg chg="add del mod">
          <ac:chgData name="Dunton, Morgan" userId="91b7a865-94d5-4c26-b837-ffc0a489a358" providerId="ADAL" clId="{DB3A73EA-DB4E-4357-9FC4-CBDFBF794E25}" dt="2022-06-27T14:40:51.278" v="1357"/>
          <ac:picMkLst>
            <pc:docMk/>
            <pc:sldMk cId="1097057672" sldId="258"/>
            <ac:picMk id="3" creationId="{A2C7A202-13BB-49CA-A48A-2EC4503959D6}"/>
          </ac:picMkLst>
        </pc:picChg>
        <pc:picChg chg="add mod">
          <ac:chgData name="Dunton, Morgan" userId="91b7a865-94d5-4c26-b837-ffc0a489a358" providerId="ADAL" clId="{DB3A73EA-DB4E-4357-9FC4-CBDFBF794E25}" dt="2022-06-27T14:45:07.254" v="1429"/>
          <ac:picMkLst>
            <pc:docMk/>
            <pc:sldMk cId="1097057672" sldId="258"/>
            <ac:picMk id="4" creationId="{E30D7020-D82F-4652-9504-E35100B1ECFA}"/>
          </ac:picMkLst>
        </pc:picChg>
      </pc:sldChg>
      <pc:sldChg chg="addSp modSp modTransition modNotesTx">
        <pc:chgData name="Dunton, Morgan" userId="91b7a865-94d5-4c26-b837-ffc0a489a358" providerId="ADAL" clId="{DB3A73EA-DB4E-4357-9FC4-CBDFBF794E25}" dt="2022-06-27T14:45:07.254" v="1429"/>
        <pc:sldMkLst>
          <pc:docMk/>
          <pc:sldMk cId="3974741881" sldId="259"/>
        </pc:sldMkLst>
        <pc:picChg chg="add mod">
          <ac:chgData name="Dunton, Morgan" userId="91b7a865-94d5-4c26-b837-ffc0a489a358" providerId="ADAL" clId="{DB3A73EA-DB4E-4357-9FC4-CBDFBF794E25}" dt="2022-06-27T14:45:07.254" v="1429"/>
          <ac:picMkLst>
            <pc:docMk/>
            <pc:sldMk cId="3974741881" sldId="259"/>
            <ac:picMk id="4" creationId="{D86CB5C6-E499-44A5-B5F0-1561DC01BCC0}"/>
          </ac:picMkLst>
        </pc:picChg>
      </pc:sldChg>
      <pc:sldChg chg="addSp modSp mod modTransition modNotesTx">
        <pc:chgData name="Dunton, Morgan" userId="91b7a865-94d5-4c26-b837-ffc0a489a358" providerId="ADAL" clId="{DB3A73EA-DB4E-4357-9FC4-CBDFBF794E25}" dt="2022-06-27T14:45:07.254" v="1429"/>
        <pc:sldMkLst>
          <pc:docMk/>
          <pc:sldMk cId="1061018533" sldId="260"/>
        </pc:sldMkLst>
        <pc:spChg chg="mod">
          <ac:chgData name="Dunton, Morgan" userId="91b7a865-94d5-4c26-b837-ffc0a489a358" providerId="ADAL" clId="{DB3A73EA-DB4E-4357-9FC4-CBDFBF794E25}" dt="2022-06-27T13:14:03.296" v="982" actId="3626"/>
          <ac:spMkLst>
            <pc:docMk/>
            <pc:sldMk cId="1061018533" sldId="260"/>
            <ac:spMk id="3" creationId="{1C512B0F-73F2-4DB9-A786-02C984B7F8B6}"/>
          </ac:spMkLst>
        </pc:spChg>
        <pc:picChg chg="add mod">
          <ac:chgData name="Dunton, Morgan" userId="91b7a865-94d5-4c26-b837-ffc0a489a358" providerId="ADAL" clId="{DB3A73EA-DB4E-4357-9FC4-CBDFBF794E25}" dt="2022-06-27T14:45:07.254" v="1429"/>
          <ac:picMkLst>
            <pc:docMk/>
            <pc:sldMk cId="1061018533" sldId="260"/>
            <ac:picMk id="4" creationId="{959DC5BD-A8B6-4B15-8489-9EB7D5DC64EA}"/>
          </ac:picMkLst>
        </pc:picChg>
      </pc:sldChg>
      <pc:sldChg chg="addSp modSp modTransition modNotesTx">
        <pc:chgData name="Dunton, Morgan" userId="91b7a865-94d5-4c26-b837-ffc0a489a358" providerId="ADAL" clId="{DB3A73EA-DB4E-4357-9FC4-CBDFBF794E25}" dt="2022-06-27T14:45:07.254" v="1429"/>
        <pc:sldMkLst>
          <pc:docMk/>
          <pc:sldMk cId="418025844" sldId="261"/>
        </pc:sldMkLst>
        <pc:picChg chg="add mod">
          <ac:chgData name="Dunton, Morgan" userId="91b7a865-94d5-4c26-b837-ffc0a489a358" providerId="ADAL" clId="{DB3A73EA-DB4E-4357-9FC4-CBDFBF794E25}" dt="2022-06-27T14:45:07.254" v="1429"/>
          <ac:picMkLst>
            <pc:docMk/>
            <pc:sldMk cId="418025844" sldId="261"/>
            <ac:picMk id="4" creationId="{0E3C304E-A3F3-4C80-A7BD-A7BA33393734}"/>
          </ac:picMkLst>
        </pc:picChg>
      </pc:sldChg>
      <pc:sldChg chg="addSp modSp mod modTransition">
        <pc:chgData name="Dunton, Morgan" userId="91b7a865-94d5-4c26-b837-ffc0a489a358" providerId="ADAL" clId="{DB3A73EA-DB4E-4357-9FC4-CBDFBF794E25}" dt="2022-06-27T14:45:07.254" v="1429"/>
        <pc:sldMkLst>
          <pc:docMk/>
          <pc:sldMk cId="622265049" sldId="262"/>
        </pc:sldMkLst>
        <pc:spChg chg="mod">
          <ac:chgData name="Dunton, Morgan" userId="91b7a865-94d5-4c26-b837-ffc0a489a358" providerId="ADAL" clId="{DB3A73EA-DB4E-4357-9FC4-CBDFBF794E25}" dt="2022-06-27T13:21:07.349" v="1346" actId="20577"/>
          <ac:spMkLst>
            <pc:docMk/>
            <pc:sldMk cId="622265049" sldId="262"/>
            <ac:spMk id="3" creationId="{F3798BCB-4FB5-43AD-BD19-318E0DC92CC2}"/>
          </ac:spMkLst>
        </pc:spChg>
        <pc:picChg chg="add mod">
          <ac:chgData name="Dunton, Morgan" userId="91b7a865-94d5-4c26-b837-ffc0a489a358" providerId="ADAL" clId="{DB3A73EA-DB4E-4357-9FC4-CBDFBF794E25}" dt="2022-06-27T14:45:07.254" v="1429"/>
          <ac:picMkLst>
            <pc:docMk/>
            <pc:sldMk cId="622265049" sldId="262"/>
            <ac:picMk id="4" creationId="{7C839EF8-B285-4405-A45D-B8A16C72C3EB}"/>
          </ac:picMkLst>
        </pc:picChg>
      </pc:sldChg>
      <pc:sldChg chg="addSp modSp mod modTransition">
        <pc:chgData name="Dunton, Morgan" userId="91b7a865-94d5-4c26-b837-ffc0a489a358" providerId="ADAL" clId="{DB3A73EA-DB4E-4357-9FC4-CBDFBF794E25}" dt="2022-06-27T14:45:07.254" v="1429"/>
        <pc:sldMkLst>
          <pc:docMk/>
          <pc:sldMk cId="1922858618" sldId="263"/>
        </pc:sldMkLst>
        <pc:spChg chg="mod">
          <ac:chgData name="Dunton, Morgan" userId="91b7a865-94d5-4c26-b837-ffc0a489a358" providerId="ADAL" clId="{DB3A73EA-DB4E-4357-9FC4-CBDFBF794E25}" dt="2022-06-27T13:21:29.145" v="1353"/>
          <ac:spMkLst>
            <pc:docMk/>
            <pc:sldMk cId="1922858618" sldId="263"/>
            <ac:spMk id="3" creationId="{F3798BCB-4FB5-43AD-BD19-318E0DC92CC2}"/>
          </ac:spMkLst>
        </pc:spChg>
        <pc:picChg chg="add mod">
          <ac:chgData name="Dunton, Morgan" userId="91b7a865-94d5-4c26-b837-ffc0a489a358" providerId="ADAL" clId="{DB3A73EA-DB4E-4357-9FC4-CBDFBF794E25}" dt="2022-06-27T14:45:07.254" v="1429"/>
          <ac:picMkLst>
            <pc:docMk/>
            <pc:sldMk cId="1922858618" sldId="263"/>
            <ac:picMk id="4" creationId="{6F18A3D7-85FE-44A0-A115-9DFF2A998494}"/>
          </ac:picMkLst>
        </pc:picChg>
      </pc:sldChg>
      <pc:sldChg chg="addSp modSp mod modTransition addCm modCm">
        <pc:chgData name="Dunton, Morgan" userId="91b7a865-94d5-4c26-b837-ffc0a489a358" providerId="ADAL" clId="{DB3A73EA-DB4E-4357-9FC4-CBDFBF794E25}" dt="2022-06-27T14:45:07.254" v="1429"/>
        <pc:sldMkLst>
          <pc:docMk/>
          <pc:sldMk cId="1922712790" sldId="264"/>
        </pc:sldMkLst>
        <pc:spChg chg="mod">
          <ac:chgData name="Dunton, Morgan" userId="91b7a865-94d5-4c26-b837-ffc0a489a358" providerId="ADAL" clId="{DB3A73EA-DB4E-4357-9FC4-CBDFBF794E25}" dt="2022-06-27T13:21:22.092" v="1351" actId="20577"/>
          <ac:spMkLst>
            <pc:docMk/>
            <pc:sldMk cId="1922712790" sldId="264"/>
            <ac:spMk id="3" creationId="{F3798BCB-4FB5-43AD-BD19-318E0DC92CC2}"/>
          </ac:spMkLst>
        </pc:spChg>
        <pc:picChg chg="add mod">
          <ac:chgData name="Dunton, Morgan" userId="91b7a865-94d5-4c26-b837-ffc0a489a358" providerId="ADAL" clId="{DB3A73EA-DB4E-4357-9FC4-CBDFBF794E25}" dt="2022-06-27T14:45:07.254" v="1429"/>
          <ac:picMkLst>
            <pc:docMk/>
            <pc:sldMk cId="1922712790" sldId="264"/>
            <ac:picMk id="4" creationId="{B9363AFE-8AD2-4467-B18E-A9A6AD66EE81}"/>
          </ac:picMkLst>
        </pc:picChg>
      </pc:sldChg>
      <pc:sldChg chg="addSp modSp mod modTransition">
        <pc:chgData name="Dunton, Morgan" userId="91b7a865-94d5-4c26-b837-ffc0a489a358" providerId="ADAL" clId="{DB3A73EA-DB4E-4357-9FC4-CBDFBF794E25}" dt="2022-06-27T14:45:07.254" v="1429"/>
        <pc:sldMkLst>
          <pc:docMk/>
          <pc:sldMk cId="4139137304" sldId="265"/>
        </pc:sldMkLst>
        <pc:spChg chg="mod">
          <ac:chgData name="Dunton, Morgan" userId="91b7a865-94d5-4c26-b837-ffc0a489a358" providerId="ADAL" clId="{DB3A73EA-DB4E-4357-9FC4-CBDFBF794E25}" dt="2022-06-27T13:21:35.396" v="1355"/>
          <ac:spMkLst>
            <pc:docMk/>
            <pc:sldMk cId="4139137304" sldId="265"/>
            <ac:spMk id="3" creationId="{F3798BCB-4FB5-43AD-BD19-318E0DC92CC2}"/>
          </ac:spMkLst>
        </pc:spChg>
        <pc:picChg chg="add mod">
          <ac:chgData name="Dunton, Morgan" userId="91b7a865-94d5-4c26-b837-ffc0a489a358" providerId="ADAL" clId="{DB3A73EA-DB4E-4357-9FC4-CBDFBF794E25}" dt="2022-06-27T14:45:07.254" v="1429"/>
          <ac:picMkLst>
            <pc:docMk/>
            <pc:sldMk cId="4139137304" sldId="265"/>
            <ac:picMk id="4" creationId="{FE596E9F-023C-4E8E-B3C5-2E6D56C7534C}"/>
          </ac:picMkLst>
        </pc:picChg>
      </pc:sldChg>
      <pc:sldChg chg="addSp modSp mod modTransition">
        <pc:chgData name="Dunton, Morgan" userId="91b7a865-94d5-4c26-b837-ffc0a489a358" providerId="ADAL" clId="{DB3A73EA-DB4E-4357-9FC4-CBDFBF794E25}" dt="2022-06-27T14:45:07.254" v="1429"/>
        <pc:sldMkLst>
          <pc:docMk/>
          <pc:sldMk cId="2517108083" sldId="266"/>
        </pc:sldMkLst>
        <pc:spChg chg="mod">
          <ac:chgData name="Dunton, Morgan" userId="91b7a865-94d5-4c26-b837-ffc0a489a358" providerId="ADAL" clId="{DB3A73EA-DB4E-4357-9FC4-CBDFBF794E25}" dt="2022-06-22T16:36:33.893" v="979" actId="20577"/>
          <ac:spMkLst>
            <pc:docMk/>
            <pc:sldMk cId="2517108083" sldId="266"/>
            <ac:spMk id="3" creationId="{AC6FC9DC-FC23-4D81-BAD5-787E97A9542E}"/>
          </ac:spMkLst>
        </pc:spChg>
        <pc:picChg chg="add mod">
          <ac:chgData name="Dunton, Morgan" userId="91b7a865-94d5-4c26-b837-ffc0a489a358" providerId="ADAL" clId="{DB3A73EA-DB4E-4357-9FC4-CBDFBF794E25}" dt="2022-06-27T14:45:07.254" v="1429"/>
          <ac:picMkLst>
            <pc:docMk/>
            <pc:sldMk cId="2517108083" sldId="266"/>
            <ac:picMk id="4" creationId="{49674DA4-A3AC-4FAB-A9F8-CB9B2360B02B}"/>
          </ac:picMkLst>
        </pc:picChg>
      </pc:sldChg>
    </pc:docChg>
  </pc:docChgLst>
  <pc:docChgLst>
    <pc:chgData name="Dunton, Morgan" userId="S::morgan.dunton@maine.gov::91b7a865-94d5-4c26-b837-ffc0a489a358" providerId="AD" clId="Web-{07D0EEE9-CD23-457B-8FA6-A46ADB70589C}"/>
    <pc:docChg chg="modSld">
      <pc:chgData name="Dunton, Morgan" userId="S::morgan.dunton@maine.gov::91b7a865-94d5-4c26-b837-ffc0a489a358" providerId="AD" clId="Web-{07D0EEE9-CD23-457B-8FA6-A46ADB70589C}" dt="2022-06-21T14:09:21.887" v="10" actId="20577"/>
      <pc:docMkLst>
        <pc:docMk/>
      </pc:docMkLst>
      <pc:sldChg chg="modSp">
        <pc:chgData name="Dunton, Morgan" userId="S::morgan.dunton@maine.gov::91b7a865-94d5-4c26-b837-ffc0a489a358" providerId="AD" clId="Web-{07D0EEE9-CD23-457B-8FA6-A46ADB70589C}" dt="2022-06-21T14:09:21.887" v="10" actId="20577"/>
        <pc:sldMkLst>
          <pc:docMk/>
          <pc:sldMk cId="2517108083" sldId="266"/>
        </pc:sldMkLst>
        <pc:spChg chg="mod">
          <ac:chgData name="Dunton, Morgan" userId="S::morgan.dunton@maine.gov::91b7a865-94d5-4c26-b837-ffc0a489a358" providerId="AD" clId="Web-{07D0EEE9-CD23-457B-8FA6-A46ADB70589C}" dt="2022-06-21T14:09:21.887" v="10" actId="20577"/>
          <ac:spMkLst>
            <pc:docMk/>
            <pc:sldMk cId="2517108083" sldId="266"/>
            <ac:spMk id="3" creationId="{AC6FC9DC-FC23-4D81-BAD5-787E97A9542E}"/>
          </ac:spMkLst>
        </pc:spChg>
      </pc:sldChg>
    </pc:docChg>
  </pc:docChgLst>
  <pc:docChgLst>
    <pc:chgData name="Dunton, Morgan" userId="S::morgan.dunton@maine.gov::91b7a865-94d5-4c26-b837-ffc0a489a358" providerId="AD" clId="Web-{C6A91FD1-973B-4CF7-AB55-234DB059741C}"/>
    <pc:docChg chg="modSld">
      <pc:chgData name="Dunton, Morgan" userId="S::morgan.dunton@maine.gov::91b7a865-94d5-4c26-b837-ffc0a489a358" providerId="AD" clId="Web-{C6A91FD1-973B-4CF7-AB55-234DB059741C}" dt="2022-06-27T12:56:04.763" v="2"/>
      <pc:docMkLst>
        <pc:docMk/>
      </pc:docMkLst>
      <pc:sldChg chg="modNotes">
        <pc:chgData name="Dunton, Morgan" userId="S::morgan.dunton@maine.gov::91b7a865-94d5-4c26-b837-ffc0a489a358" providerId="AD" clId="Web-{C6A91FD1-973B-4CF7-AB55-234DB059741C}" dt="2022-06-27T12:56:04.763" v="2"/>
        <pc:sldMkLst>
          <pc:docMk/>
          <pc:sldMk cId="4231859255" sldId="25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2-06-22T12:36:55.105" idx="1">
    <p:pos x="10" y="10"/>
    <p:text>we need to set up registration links but need to know what account to use for these events before we can get them on the calendar.</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466F35D-AC44-43F5-B841-1BB2BE079EB9}"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EB1CC798-DB87-4E92-BEF8-05040E99F165}">
      <dgm:prSet/>
      <dgm:spPr/>
      <dgm:t>
        <a:bodyPr/>
        <a:lstStyle/>
        <a:p>
          <a:r>
            <a:rPr lang="en-US"/>
            <a:t>Feldman’s book presents a logical starting point to create a common foundation for rethinking practices.</a:t>
          </a:r>
        </a:p>
      </dgm:t>
    </dgm:pt>
    <dgm:pt modelId="{CF809443-2B91-406F-A654-83C5DE1AB7E0}" type="parTrans" cxnId="{DB09D017-F775-4512-BE2F-AF8956A60E98}">
      <dgm:prSet/>
      <dgm:spPr/>
      <dgm:t>
        <a:bodyPr/>
        <a:lstStyle/>
        <a:p>
          <a:endParaRPr lang="en-US"/>
        </a:p>
      </dgm:t>
    </dgm:pt>
    <dgm:pt modelId="{B931FC59-B44B-4CC3-9C76-D9B1D77DB0BF}" type="sibTrans" cxnId="{DB09D017-F775-4512-BE2F-AF8956A60E98}">
      <dgm:prSet/>
      <dgm:spPr/>
      <dgm:t>
        <a:bodyPr/>
        <a:lstStyle/>
        <a:p>
          <a:endParaRPr lang="en-US"/>
        </a:p>
      </dgm:t>
    </dgm:pt>
    <dgm:pt modelId="{4F896ECC-9E8D-49B3-8AAF-7E35AEBCC3BD}">
      <dgm:prSet/>
      <dgm:spPr/>
      <dgm:t>
        <a:bodyPr/>
        <a:lstStyle/>
        <a:p>
          <a:r>
            <a:rPr lang="en-US" dirty="0">
              <a:solidFill>
                <a:schemeClr val="tx1"/>
              </a:solidFill>
            </a:rPr>
            <a:t>1. Understand the history of grading and the call to action. </a:t>
          </a:r>
        </a:p>
      </dgm:t>
    </dgm:pt>
    <dgm:pt modelId="{6E2ADEF4-9176-4A84-8B4E-F5AD99743FD7}" type="parTrans" cxnId="{297F3AF4-2574-4597-B294-421EE7383425}">
      <dgm:prSet/>
      <dgm:spPr/>
      <dgm:t>
        <a:bodyPr/>
        <a:lstStyle/>
        <a:p>
          <a:endParaRPr lang="en-US"/>
        </a:p>
      </dgm:t>
    </dgm:pt>
    <dgm:pt modelId="{0B2F4318-DCB0-40AF-9B07-B72B28F69D40}" type="sibTrans" cxnId="{297F3AF4-2574-4597-B294-421EE7383425}">
      <dgm:prSet/>
      <dgm:spPr/>
      <dgm:t>
        <a:bodyPr/>
        <a:lstStyle/>
        <a:p>
          <a:endParaRPr lang="en-US"/>
        </a:p>
      </dgm:t>
    </dgm:pt>
    <dgm:pt modelId="{29329F98-7F4A-4DB4-BD68-238807088A56}">
      <dgm:prSet/>
      <dgm:spPr/>
      <dgm:t>
        <a:bodyPr/>
        <a:lstStyle/>
        <a:p>
          <a:r>
            <a:rPr lang="en-US" dirty="0">
              <a:solidFill>
                <a:schemeClr val="tx1"/>
              </a:solidFill>
            </a:rPr>
            <a:t>2. Explore the mathematical accuracy of our grading systems</a:t>
          </a:r>
        </a:p>
      </dgm:t>
    </dgm:pt>
    <dgm:pt modelId="{254BD615-4D16-433A-B50B-928B7FC893D7}" type="parTrans" cxnId="{B16D47CB-E3D9-4420-B1EC-5A56C8F4847C}">
      <dgm:prSet/>
      <dgm:spPr/>
      <dgm:t>
        <a:bodyPr/>
        <a:lstStyle/>
        <a:p>
          <a:endParaRPr lang="en-US"/>
        </a:p>
      </dgm:t>
    </dgm:pt>
    <dgm:pt modelId="{DFA30CBC-F33A-4862-ADF0-FB03C1F7DEA7}" type="sibTrans" cxnId="{B16D47CB-E3D9-4420-B1EC-5A56C8F4847C}">
      <dgm:prSet/>
      <dgm:spPr/>
      <dgm:t>
        <a:bodyPr/>
        <a:lstStyle/>
        <a:p>
          <a:endParaRPr lang="en-US"/>
        </a:p>
      </dgm:t>
    </dgm:pt>
    <dgm:pt modelId="{1B90F1D0-7998-47DD-A554-371965A4E64C}">
      <dgm:prSet/>
      <dgm:spPr/>
      <dgm:t>
        <a:bodyPr/>
        <a:lstStyle/>
        <a:p>
          <a:r>
            <a:rPr lang="en-US"/>
            <a:t>3. Recognize bias and anti-bias practices in grading</a:t>
          </a:r>
        </a:p>
      </dgm:t>
    </dgm:pt>
    <dgm:pt modelId="{84B0AE85-1D60-4049-9BEF-3B9A31FD6057}" type="parTrans" cxnId="{0B8AC7EC-08F0-46C1-84D1-7C031708187F}">
      <dgm:prSet/>
      <dgm:spPr/>
      <dgm:t>
        <a:bodyPr/>
        <a:lstStyle/>
        <a:p>
          <a:endParaRPr lang="en-US"/>
        </a:p>
      </dgm:t>
    </dgm:pt>
    <dgm:pt modelId="{DD444796-C6C4-4E10-AAFD-759A05EC29B4}" type="sibTrans" cxnId="{0B8AC7EC-08F0-46C1-84D1-7C031708187F}">
      <dgm:prSet/>
      <dgm:spPr/>
      <dgm:t>
        <a:bodyPr/>
        <a:lstStyle/>
        <a:p>
          <a:endParaRPr lang="en-US"/>
        </a:p>
      </dgm:t>
    </dgm:pt>
    <dgm:pt modelId="{F6B0D0A8-8B15-4425-93BE-9CD042B80741}">
      <dgm:prSet/>
      <dgm:spPr/>
      <dgm:t>
        <a:bodyPr/>
        <a:lstStyle/>
        <a:p>
          <a:r>
            <a:rPr lang="en-US"/>
            <a:t>4. Find the motivational elements of grading that provide students with agency and voice in their learning. </a:t>
          </a:r>
        </a:p>
      </dgm:t>
    </dgm:pt>
    <dgm:pt modelId="{1FA26981-2885-4482-BFD6-E6970F6A3718}" type="parTrans" cxnId="{3D893AAA-6BD5-47F0-B34E-7D1A6616F9F2}">
      <dgm:prSet/>
      <dgm:spPr/>
      <dgm:t>
        <a:bodyPr/>
        <a:lstStyle/>
        <a:p>
          <a:endParaRPr lang="en-US"/>
        </a:p>
      </dgm:t>
    </dgm:pt>
    <dgm:pt modelId="{F4230167-1C6D-4C4A-BB1E-116AD7C955E0}" type="sibTrans" cxnId="{3D893AAA-6BD5-47F0-B34E-7D1A6616F9F2}">
      <dgm:prSet/>
      <dgm:spPr/>
      <dgm:t>
        <a:bodyPr/>
        <a:lstStyle/>
        <a:p>
          <a:endParaRPr lang="en-US"/>
        </a:p>
      </dgm:t>
    </dgm:pt>
    <dgm:pt modelId="{06236453-E6D4-4FE9-A1E5-BEC8AD8244A7}" type="pres">
      <dgm:prSet presAssocID="{9466F35D-AC44-43F5-B841-1BB2BE079EB9}" presName="root" presStyleCnt="0">
        <dgm:presLayoutVars>
          <dgm:dir/>
          <dgm:resizeHandles val="exact"/>
        </dgm:presLayoutVars>
      </dgm:prSet>
      <dgm:spPr/>
    </dgm:pt>
    <dgm:pt modelId="{48F67F8A-3F57-49C0-BCCB-ED3840F9BA21}" type="pres">
      <dgm:prSet presAssocID="{EB1CC798-DB87-4E92-BEF8-05040E99F165}" presName="compNode" presStyleCnt="0"/>
      <dgm:spPr/>
    </dgm:pt>
    <dgm:pt modelId="{3C063754-C92E-4FC0-A0E6-CE84D370F48F}" type="pres">
      <dgm:prSet presAssocID="{EB1CC798-DB87-4E92-BEF8-05040E99F165}" presName="bgRect" presStyleLbl="bgShp" presStyleIdx="0" presStyleCnt="5"/>
      <dgm:spPr/>
    </dgm:pt>
    <dgm:pt modelId="{7063D04B-19CD-47E6-BCC4-29041579438D}" type="pres">
      <dgm:prSet presAssocID="{EB1CC798-DB87-4E92-BEF8-05040E99F16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erson with Idea"/>
        </a:ext>
      </dgm:extLst>
    </dgm:pt>
    <dgm:pt modelId="{F9CBD35D-51CB-4043-B4AC-46EC95C8F257}" type="pres">
      <dgm:prSet presAssocID="{EB1CC798-DB87-4E92-BEF8-05040E99F165}" presName="spaceRect" presStyleCnt="0"/>
      <dgm:spPr/>
    </dgm:pt>
    <dgm:pt modelId="{D0C02D01-5FCE-48B1-A728-F6028A44E91E}" type="pres">
      <dgm:prSet presAssocID="{EB1CC798-DB87-4E92-BEF8-05040E99F165}" presName="parTx" presStyleLbl="revTx" presStyleIdx="0" presStyleCnt="5">
        <dgm:presLayoutVars>
          <dgm:chMax val="0"/>
          <dgm:chPref val="0"/>
        </dgm:presLayoutVars>
      </dgm:prSet>
      <dgm:spPr/>
    </dgm:pt>
    <dgm:pt modelId="{07FFFE17-C4E5-4B9F-B195-AB5207A81F36}" type="pres">
      <dgm:prSet presAssocID="{B931FC59-B44B-4CC3-9C76-D9B1D77DB0BF}" presName="sibTrans" presStyleCnt="0"/>
      <dgm:spPr/>
    </dgm:pt>
    <dgm:pt modelId="{ED901F42-E031-48CC-8C7C-3F86EF7DF5E5}" type="pres">
      <dgm:prSet presAssocID="{4F896ECC-9E8D-49B3-8AAF-7E35AEBCC3BD}" presName="compNode" presStyleCnt="0"/>
      <dgm:spPr/>
    </dgm:pt>
    <dgm:pt modelId="{749B01DB-864E-4887-BEC7-A60DFF877BCE}" type="pres">
      <dgm:prSet presAssocID="{4F896ECC-9E8D-49B3-8AAF-7E35AEBCC3BD}" presName="bgRect" presStyleLbl="bgShp" presStyleIdx="1" presStyleCnt="5"/>
      <dgm:spPr/>
    </dgm:pt>
    <dgm:pt modelId="{8E678F58-C10C-46D1-8C89-084AC0F0B880}" type="pres">
      <dgm:prSet presAssocID="{4F896ECC-9E8D-49B3-8AAF-7E35AEBCC3BD}"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lapper board"/>
        </a:ext>
      </dgm:extLst>
    </dgm:pt>
    <dgm:pt modelId="{5D24F15B-4A18-403B-80C8-78F4FA7A61B4}" type="pres">
      <dgm:prSet presAssocID="{4F896ECC-9E8D-49B3-8AAF-7E35AEBCC3BD}" presName="spaceRect" presStyleCnt="0"/>
      <dgm:spPr/>
    </dgm:pt>
    <dgm:pt modelId="{570EF3CB-D4F1-458D-97D2-4E36C7E643E9}" type="pres">
      <dgm:prSet presAssocID="{4F896ECC-9E8D-49B3-8AAF-7E35AEBCC3BD}" presName="parTx" presStyleLbl="revTx" presStyleIdx="1" presStyleCnt="5">
        <dgm:presLayoutVars>
          <dgm:chMax val="0"/>
          <dgm:chPref val="0"/>
        </dgm:presLayoutVars>
      </dgm:prSet>
      <dgm:spPr/>
    </dgm:pt>
    <dgm:pt modelId="{0A43E079-E405-402E-BAE6-F424A79A7FE7}" type="pres">
      <dgm:prSet presAssocID="{0B2F4318-DCB0-40AF-9B07-B72B28F69D40}" presName="sibTrans" presStyleCnt="0"/>
      <dgm:spPr/>
    </dgm:pt>
    <dgm:pt modelId="{0D1D91E9-DACB-48D5-B9F8-41910FB08FEE}" type="pres">
      <dgm:prSet presAssocID="{29329F98-7F4A-4DB4-BD68-238807088A56}" presName="compNode" presStyleCnt="0"/>
      <dgm:spPr/>
    </dgm:pt>
    <dgm:pt modelId="{82EFB11A-F512-440E-9528-BBA5A80E8FA1}" type="pres">
      <dgm:prSet presAssocID="{29329F98-7F4A-4DB4-BD68-238807088A56}" presName="bgRect" presStyleLbl="bgShp" presStyleIdx="2" presStyleCnt="5"/>
      <dgm:spPr/>
    </dgm:pt>
    <dgm:pt modelId="{98C4226E-3049-4C71-BF5A-3CF2DB746E52}" type="pres">
      <dgm:prSet presAssocID="{29329F98-7F4A-4DB4-BD68-238807088A5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ullseye"/>
        </a:ext>
      </dgm:extLst>
    </dgm:pt>
    <dgm:pt modelId="{BAAF815B-2426-4174-9CAD-7F21DC7DF183}" type="pres">
      <dgm:prSet presAssocID="{29329F98-7F4A-4DB4-BD68-238807088A56}" presName="spaceRect" presStyleCnt="0"/>
      <dgm:spPr/>
    </dgm:pt>
    <dgm:pt modelId="{ED7B7979-A206-4F81-907C-69086FD8037F}" type="pres">
      <dgm:prSet presAssocID="{29329F98-7F4A-4DB4-BD68-238807088A56}" presName="parTx" presStyleLbl="revTx" presStyleIdx="2" presStyleCnt="5">
        <dgm:presLayoutVars>
          <dgm:chMax val="0"/>
          <dgm:chPref val="0"/>
        </dgm:presLayoutVars>
      </dgm:prSet>
      <dgm:spPr/>
    </dgm:pt>
    <dgm:pt modelId="{81107326-8C20-477D-A6E6-8780A9FB3B87}" type="pres">
      <dgm:prSet presAssocID="{DFA30CBC-F33A-4862-ADF0-FB03C1F7DEA7}" presName="sibTrans" presStyleCnt="0"/>
      <dgm:spPr/>
    </dgm:pt>
    <dgm:pt modelId="{0BD546D7-D128-4E9B-B5C6-851AF2B5F2D5}" type="pres">
      <dgm:prSet presAssocID="{1B90F1D0-7998-47DD-A554-371965A4E64C}" presName="compNode" presStyleCnt="0"/>
      <dgm:spPr/>
    </dgm:pt>
    <dgm:pt modelId="{0D23A925-32A6-47DC-8B31-72A70860497E}" type="pres">
      <dgm:prSet presAssocID="{1B90F1D0-7998-47DD-A554-371965A4E64C}" presName="bgRect" presStyleLbl="bgShp" presStyleIdx="3" presStyleCnt="5"/>
      <dgm:spPr/>
    </dgm:pt>
    <dgm:pt modelId="{2BBCE64F-9B0B-457F-8F93-3A9301D5D3FE}" type="pres">
      <dgm:prSet presAssocID="{1B90F1D0-7998-47DD-A554-371965A4E64C}"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Scales of Justice"/>
        </a:ext>
      </dgm:extLst>
    </dgm:pt>
    <dgm:pt modelId="{EB7A3E5C-6B70-4304-B6C3-56E980B7C698}" type="pres">
      <dgm:prSet presAssocID="{1B90F1D0-7998-47DD-A554-371965A4E64C}" presName="spaceRect" presStyleCnt="0"/>
      <dgm:spPr/>
    </dgm:pt>
    <dgm:pt modelId="{0E4D28B8-A31F-4D70-897F-E88AD84FEBDE}" type="pres">
      <dgm:prSet presAssocID="{1B90F1D0-7998-47DD-A554-371965A4E64C}" presName="parTx" presStyleLbl="revTx" presStyleIdx="3" presStyleCnt="5">
        <dgm:presLayoutVars>
          <dgm:chMax val="0"/>
          <dgm:chPref val="0"/>
        </dgm:presLayoutVars>
      </dgm:prSet>
      <dgm:spPr/>
    </dgm:pt>
    <dgm:pt modelId="{AAD2897D-1BDC-4EDC-A73A-7C01C46B180B}" type="pres">
      <dgm:prSet presAssocID="{DD444796-C6C4-4E10-AAFD-759A05EC29B4}" presName="sibTrans" presStyleCnt="0"/>
      <dgm:spPr/>
    </dgm:pt>
    <dgm:pt modelId="{7D2457E7-CCFD-4DB6-AAA7-CAF4C89196AF}" type="pres">
      <dgm:prSet presAssocID="{F6B0D0A8-8B15-4425-93BE-9CD042B80741}" presName="compNode" presStyleCnt="0"/>
      <dgm:spPr/>
    </dgm:pt>
    <dgm:pt modelId="{86E73CF3-05DB-4540-AD8D-AE6D3E94A5FF}" type="pres">
      <dgm:prSet presAssocID="{F6B0D0A8-8B15-4425-93BE-9CD042B80741}" presName="bgRect" presStyleLbl="bgShp" presStyleIdx="4" presStyleCnt="5"/>
      <dgm:spPr/>
    </dgm:pt>
    <dgm:pt modelId="{7849681A-309A-4360-ACB6-0840C5F5F89E}" type="pres">
      <dgm:prSet presAssocID="{F6B0D0A8-8B15-4425-93BE-9CD042B80741}"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lassroom"/>
        </a:ext>
      </dgm:extLst>
    </dgm:pt>
    <dgm:pt modelId="{117D6FA4-CBD6-4401-AC93-1601D0C0F208}" type="pres">
      <dgm:prSet presAssocID="{F6B0D0A8-8B15-4425-93BE-9CD042B80741}" presName="spaceRect" presStyleCnt="0"/>
      <dgm:spPr/>
    </dgm:pt>
    <dgm:pt modelId="{CF8840F2-1B57-4D23-8260-C73DD51BB60C}" type="pres">
      <dgm:prSet presAssocID="{F6B0D0A8-8B15-4425-93BE-9CD042B80741}" presName="parTx" presStyleLbl="revTx" presStyleIdx="4" presStyleCnt="5">
        <dgm:presLayoutVars>
          <dgm:chMax val="0"/>
          <dgm:chPref val="0"/>
        </dgm:presLayoutVars>
      </dgm:prSet>
      <dgm:spPr/>
    </dgm:pt>
  </dgm:ptLst>
  <dgm:cxnLst>
    <dgm:cxn modelId="{DB09D017-F775-4512-BE2F-AF8956A60E98}" srcId="{9466F35D-AC44-43F5-B841-1BB2BE079EB9}" destId="{EB1CC798-DB87-4E92-BEF8-05040E99F165}" srcOrd="0" destOrd="0" parTransId="{CF809443-2B91-406F-A654-83C5DE1AB7E0}" sibTransId="{B931FC59-B44B-4CC3-9C76-D9B1D77DB0BF}"/>
    <dgm:cxn modelId="{B2D26D21-AD2F-4F8E-A29F-7389CADA0BAE}" type="presOf" srcId="{29329F98-7F4A-4DB4-BD68-238807088A56}" destId="{ED7B7979-A206-4F81-907C-69086FD8037F}" srcOrd="0" destOrd="0" presId="urn:microsoft.com/office/officeart/2018/2/layout/IconVerticalSolidList"/>
    <dgm:cxn modelId="{63D9BC7F-E114-4C6D-8692-5D08D075B062}" type="presOf" srcId="{1B90F1D0-7998-47DD-A554-371965A4E64C}" destId="{0E4D28B8-A31F-4D70-897F-E88AD84FEBDE}" srcOrd="0" destOrd="0" presId="urn:microsoft.com/office/officeart/2018/2/layout/IconVerticalSolidList"/>
    <dgm:cxn modelId="{3D893AAA-6BD5-47F0-B34E-7D1A6616F9F2}" srcId="{9466F35D-AC44-43F5-B841-1BB2BE079EB9}" destId="{F6B0D0A8-8B15-4425-93BE-9CD042B80741}" srcOrd="4" destOrd="0" parTransId="{1FA26981-2885-4482-BFD6-E6970F6A3718}" sibTransId="{F4230167-1C6D-4C4A-BB1E-116AD7C955E0}"/>
    <dgm:cxn modelId="{19EBD3BC-C507-4342-9BF8-C015F040F9A5}" type="presOf" srcId="{9466F35D-AC44-43F5-B841-1BB2BE079EB9}" destId="{06236453-E6D4-4FE9-A1E5-BEC8AD8244A7}" srcOrd="0" destOrd="0" presId="urn:microsoft.com/office/officeart/2018/2/layout/IconVerticalSolidList"/>
    <dgm:cxn modelId="{B74F64BE-47C1-479A-AFE5-1AA222104FBA}" type="presOf" srcId="{4F896ECC-9E8D-49B3-8AAF-7E35AEBCC3BD}" destId="{570EF3CB-D4F1-458D-97D2-4E36C7E643E9}" srcOrd="0" destOrd="0" presId="urn:microsoft.com/office/officeart/2018/2/layout/IconVerticalSolidList"/>
    <dgm:cxn modelId="{319EC8C6-869C-4E88-9979-3D435EEC58B5}" type="presOf" srcId="{F6B0D0A8-8B15-4425-93BE-9CD042B80741}" destId="{CF8840F2-1B57-4D23-8260-C73DD51BB60C}" srcOrd="0" destOrd="0" presId="urn:microsoft.com/office/officeart/2018/2/layout/IconVerticalSolidList"/>
    <dgm:cxn modelId="{B16D47CB-E3D9-4420-B1EC-5A56C8F4847C}" srcId="{9466F35D-AC44-43F5-B841-1BB2BE079EB9}" destId="{29329F98-7F4A-4DB4-BD68-238807088A56}" srcOrd="2" destOrd="0" parTransId="{254BD615-4D16-433A-B50B-928B7FC893D7}" sibTransId="{DFA30CBC-F33A-4862-ADF0-FB03C1F7DEA7}"/>
    <dgm:cxn modelId="{D07295DF-0F99-45FA-97B9-3E66E40D1385}" type="presOf" srcId="{EB1CC798-DB87-4E92-BEF8-05040E99F165}" destId="{D0C02D01-5FCE-48B1-A728-F6028A44E91E}" srcOrd="0" destOrd="0" presId="urn:microsoft.com/office/officeart/2018/2/layout/IconVerticalSolidList"/>
    <dgm:cxn modelId="{0B8AC7EC-08F0-46C1-84D1-7C031708187F}" srcId="{9466F35D-AC44-43F5-B841-1BB2BE079EB9}" destId="{1B90F1D0-7998-47DD-A554-371965A4E64C}" srcOrd="3" destOrd="0" parTransId="{84B0AE85-1D60-4049-9BEF-3B9A31FD6057}" sibTransId="{DD444796-C6C4-4E10-AAFD-759A05EC29B4}"/>
    <dgm:cxn modelId="{297F3AF4-2574-4597-B294-421EE7383425}" srcId="{9466F35D-AC44-43F5-B841-1BB2BE079EB9}" destId="{4F896ECC-9E8D-49B3-8AAF-7E35AEBCC3BD}" srcOrd="1" destOrd="0" parTransId="{6E2ADEF4-9176-4A84-8B4E-F5AD99743FD7}" sibTransId="{0B2F4318-DCB0-40AF-9B07-B72B28F69D40}"/>
    <dgm:cxn modelId="{A7B2606E-CEA9-4619-AC5F-EBE775AB0C19}" type="presParOf" srcId="{06236453-E6D4-4FE9-A1E5-BEC8AD8244A7}" destId="{48F67F8A-3F57-49C0-BCCB-ED3840F9BA21}" srcOrd="0" destOrd="0" presId="urn:microsoft.com/office/officeart/2018/2/layout/IconVerticalSolidList"/>
    <dgm:cxn modelId="{BF208CA6-D063-4DCD-AC42-B97A94475B13}" type="presParOf" srcId="{48F67F8A-3F57-49C0-BCCB-ED3840F9BA21}" destId="{3C063754-C92E-4FC0-A0E6-CE84D370F48F}" srcOrd="0" destOrd="0" presId="urn:microsoft.com/office/officeart/2018/2/layout/IconVerticalSolidList"/>
    <dgm:cxn modelId="{50B83BBE-E3A9-4F47-A420-C375A557AD9F}" type="presParOf" srcId="{48F67F8A-3F57-49C0-BCCB-ED3840F9BA21}" destId="{7063D04B-19CD-47E6-BCC4-29041579438D}" srcOrd="1" destOrd="0" presId="urn:microsoft.com/office/officeart/2018/2/layout/IconVerticalSolidList"/>
    <dgm:cxn modelId="{DE411517-E7D4-4197-AA26-A3A1A2B0BEF8}" type="presParOf" srcId="{48F67F8A-3F57-49C0-BCCB-ED3840F9BA21}" destId="{F9CBD35D-51CB-4043-B4AC-46EC95C8F257}" srcOrd="2" destOrd="0" presId="urn:microsoft.com/office/officeart/2018/2/layout/IconVerticalSolidList"/>
    <dgm:cxn modelId="{5FF5DF3A-6F45-4A57-8B00-3DF7BE8AF001}" type="presParOf" srcId="{48F67F8A-3F57-49C0-BCCB-ED3840F9BA21}" destId="{D0C02D01-5FCE-48B1-A728-F6028A44E91E}" srcOrd="3" destOrd="0" presId="urn:microsoft.com/office/officeart/2018/2/layout/IconVerticalSolidList"/>
    <dgm:cxn modelId="{5F3C7618-2661-4A7E-91AC-9EDDBEAED1B1}" type="presParOf" srcId="{06236453-E6D4-4FE9-A1E5-BEC8AD8244A7}" destId="{07FFFE17-C4E5-4B9F-B195-AB5207A81F36}" srcOrd="1" destOrd="0" presId="urn:microsoft.com/office/officeart/2018/2/layout/IconVerticalSolidList"/>
    <dgm:cxn modelId="{889D66DD-8DFA-4D43-BE6F-6AAC75D59BDF}" type="presParOf" srcId="{06236453-E6D4-4FE9-A1E5-BEC8AD8244A7}" destId="{ED901F42-E031-48CC-8C7C-3F86EF7DF5E5}" srcOrd="2" destOrd="0" presId="urn:microsoft.com/office/officeart/2018/2/layout/IconVerticalSolidList"/>
    <dgm:cxn modelId="{5BDF93E4-D69F-49FC-8CAF-632BC403A7E5}" type="presParOf" srcId="{ED901F42-E031-48CC-8C7C-3F86EF7DF5E5}" destId="{749B01DB-864E-4887-BEC7-A60DFF877BCE}" srcOrd="0" destOrd="0" presId="urn:microsoft.com/office/officeart/2018/2/layout/IconVerticalSolidList"/>
    <dgm:cxn modelId="{AADB6031-6505-4857-8B9E-BEE4C35E5F4A}" type="presParOf" srcId="{ED901F42-E031-48CC-8C7C-3F86EF7DF5E5}" destId="{8E678F58-C10C-46D1-8C89-084AC0F0B880}" srcOrd="1" destOrd="0" presId="urn:microsoft.com/office/officeart/2018/2/layout/IconVerticalSolidList"/>
    <dgm:cxn modelId="{08F40BBD-73A6-4694-9C88-8C85FD43058B}" type="presParOf" srcId="{ED901F42-E031-48CC-8C7C-3F86EF7DF5E5}" destId="{5D24F15B-4A18-403B-80C8-78F4FA7A61B4}" srcOrd="2" destOrd="0" presId="urn:microsoft.com/office/officeart/2018/2/layout/IconVerticalSolidList"/>
    <dgm:cxn modelId="{30832FDF-FD0E-4562-A9A0-F1D2F06B596B}" type="presParOf" srcId="{ED901F42-E031-48CC-8C7C-3F86EF7DF5E5}" destId="{570EF3CB-D4F1-458D-97D2-4E36C7E643E9}" srcOrd="3" destOrd="0" presId="urn:microsoft.com/office/officeart/2018/2/layout/IconVerticalSolidList"/>
    <dgm:cxn modelId="{2F2221B6-901E-42B3-A074-0D47B49F8017}" type="presParOf" srcId="{06236453-E6D4-4FE9-A1E5-BEC8AD8244A7}" destId="{0A43E079-E405-402E-BAE6-F424A79A7FE7}" srcOrd="3" destOrd="0" presId="urn:microsoft.com/office/officeart/2018/2/layout/IconVerticalSolidList"/>
    <dgm:cxn modelId="{857B01F0-8EFF-405E-9E1C-18A57A9353E4}" type="presParOf" srcId="{06236453-E6D4-4FE9-A1E5-BEC8AD8244A7}" destId="{0D1D91E9-DACB-48D5-B9F8-41910FB08FEE}" srcOrd="4" destOrd="0" presId="urn:microsoft.com/office/officeart/2018/2/layout/IconVerticalSolidList"/>
    <dgm:cxn modelId="{8D5F17D7-F191-42B9-91BB-F2FA95BF42EC}" type="presParOf" srcId="{0D1D91E9-DACB-48D5-B9F8-41910FB08FEE}" destId="{82EFB11A-F512-440E-9528-BBA5A80E8FA1}" srcOrd="0" destOrd="0" presId="urn:microsoft.com/office/officeart/2018/2/layout/IconVerticalSolidList"/>
    <dgm:cxn modelId="{BBA8C624-A89A-4557-A4B8-EE08CB2816F9}" type="presParOf" srcId="{0D1D91E9-DACB-48D5-B9F8-41910FB08FEE}" destId="{98C4226E-3049-4C71-BF5A-3CF2DB746E52}" srcOrd="1" destOrd="0" presId="urn:microsoft.com/office/officeart/2018/2/layout/IconVerticalSolidList"/>
    <dgm:cxn modelId="{344727C1-59E5-4E3F-94FC-A5FA60B70032}" type="presParOf" srcId="{0D1D91E9-DACB-48D5-B9F8-41910FB08FEE}" destId="{BAAF815B-2426-4174-9CAD-7F21DC7DF183}" srcOrd="2" destOrd="0" presId="urn:microsoft.com/office/officeart/2018/2/layout/IconVerticalSolidList"/>
    <dgm:cxn modelId="{A09CC8B0-C368-4FF6-9E95-D5435B0E926F}" type="presParOf" srcId="{0D1D91E9-DACB-48D5-B9F8-41910FB08FEE}" destId="{ED7B7979-A206-4F81-907C-69086FD8037F}" srcOrd="3" destOrd="0" presId="urn:microsoft.com/office/officeart/2018/2/layout/IconVerticalSolidList"/>
    <dgm:cxn modelId="{CB7F537C-EA05-4C6B-9CE1-70B27AAD08EE}" type="presParOf" srcId="{06236453-E6D4-4FE9-A1E5-BEC8AD8244A7}" destId="{81107326-8C20-477D-A6E6-8780A9FB3B87}" srcOrd="5" destOrd="0" presId="urn:microsoft.com/office/officeart/2018/2/layout/IconVerticalSolidList"/>
    <dgm:cxn modelId="{8F416C72-3326-476C-9800-FD0B93BAE82B}" type="presParOf" srcId="{06236453-E6D4-4FE9-A1E5-BEC8AD8244A7}" destId="{0BD546D7-D128-4E9B-B5C6-851AF2B5F2D5}" srcOrd="6" destOrd="0" presId="urn:microsoft.com/office/officeart/2018/2/layout/IconVerticalSolidList"/>
    <dgm:cxn modelId="{310BFE2C-0791-4A39-8FDC-B869465FA91F}" type="presParOf" srcId="{0BD546D7-D128-4E9B-B5C6-851AF2B5F2D5}" destId="{0D23A925-32A6-47DC-8B31-72A70860497E}" srcOrd="0" destOrd="0" presId="urn:microsoft.com/office/officeart/2018/2/layout/IconVerticalSolidList"/>
    <dgm:cxn modelId="{260E75D5-4CDD-43CB-908E-542E44080766}" type="presParOf" srcId="{0BD546D7-D128-4E9B-B5C6-851AF2B5F2D5}" destId="{2BBCE64F-9B0B-457F-8F93-3A9301D5D3FE}" srcOrd="1" destOrd="0" presId="urn:microsoft.com/office/officeart/2018/2/layout/IconVerticalSolidList"/>
    <dgm:cxn modelId="{472556C4-D7EF-4D06-B53E-2F8087EEF6D1}" type="presParOf" srcId="{0BD546D7-D128-4E9B-B5C6-851AF2B5F2D5}" destId="{EB7A3E5C-6B70-4304-B6C3-56E980B7C698}" srcOrd="2" destOrd="0" presId="urn:microsoft.com/office/officeart/2018/2/layout/IconVerticalSolidList"/>
    <dgm:cxn modelId="{FFCC163D-9D0E-4DB6-A97F-33BF2F8BECDD}" type="presParOf" srcId="{0BD546D7-D128-4E9B-B5C6-851AF2B5F2D5}" destId="{0E4D28B8-A31F-4D70-897F-E88AD84FEBDE}" srcOrd="3" destOrd="0" presId="urn:microsoft.com/office/officeart/2018/2/layout/IconVerticalSolidList"/>
    <dgm:cxn modelId="{2C1759B7-F314-43FD-8202-B7BD6B2ADCF6}" type="presParOf" srcId="{06236453-E6D4-4FE9-A1E5-BEC8AD8244A7}" destId="{AAD2897D-1BDC-4EDC-A73A-7C01C46B180B}" srcOrd="7" destOrd="0" presId="urn:microsoft.com/office/officeart/2018/2/layout/IconVerticalSolidList"/>
    <dgm:cxn modelId="{D32ABE93-124C-4166-8D5B-F27DE6DD639A}" type="presParOf" srcId="{06236453-E6D4-4FE9-A1E5-BEC8AD8244A7}" destId="{7D2457E7-CCFD-4DB6-AAA7-CAF4C89196AF}" srcOrd="8" destOrd="0" presId="urn:microsoft.com/office/officeart/2018/2/layout/IconVerticalSolidList"/>
    <dgm:cxn modelId="{2067CB84-2021-4BEF-AC00-894CB046EBAB}" type="presParOf" srcId="{7D2457E7-CCFD-4DB6-AAA7-CAF4C89196AF}" destId="{86E73CF3-05DB-4540-AD8D-AE6D3E94A5FF}" srcOrd="0" destOrd="0" presId="urn:microsoft.com/office/officeart/2018/2/layout/IconVerticalSolidList"/>
    <dgm:cxn modelId="{8AD77F3A-F9C1-4453-BBE8-9A89B8E6CBCE}" type="presParOf" srcId="{7D2457E7-CCFD-4DB6-AAA7-CAF4C89196AF}" destId="{7849681A-309A-4360-ACB6-0840C5F5F89E}" srcOrd="1" destOrd="0" presId="urn:microsoft.com/office/officeart/2018/2/layout/IconVerticalSolidList"/>
    <dgm:cxn modelId="{DF8109EF-C5A1-4F3C-942D-BFF21DB466E0}" type="presParOf" srcId="{7D2457E7-CCFD-4DB6-AAA7-CAF4C89196AF}" destId="{117D6FA4-CBD6-4401-AC93-1601D0C0F208}" srcOrd="2" destOrd="0" presId="urn:microsoft.com/office/officeart/2018/2/layout/IconVerticalSolidList"/>
    <dgm:cxn modelId="{FF9914A9-8D60-49C4-81E6-772AF19091CB}" type="presParOf" srcId="{7D2457E7-CCFD-4DB6-AAA7-CAF4C89196AF}" destId="{CF8840F2-1B57-4D23-8260-C73DD51BB60C}"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63754-C92E-4FC0-A0E6-CE84D370F48F}">
      <dsp:nvSpPr>
        <dsp:cNvPr id="0" name=""/>
        <dsp:cNvSpPr/>
      </dsp:nvSpPr>
      <dsp:spPr>
        <a:xfrm>
          <a:off x="0" y="4300"/>
          <a:ext cx="6263640" cy="91601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063D04B-19CD-47E6-BCC4-29041579438D}">
      <dsp:nvSpPr>
        <dsp:cNvPr id="0" name=""/>
        <dsp:cNvSpPr/>
      </dsp:nvSpPr>
      <dsp:spPr>
        <a:xfrm>
          <a:off x="277094" y="210403"/>
          <a:ext cx="503807" cy="50380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0C02D01-5FCE-48B1-A728-F6028A44E91E}">
      <dsp:nvSpPr>
        <dsp:cNvPr id="0" name=""/>
        <dsp:cNvSpPr/>
      </dsp:nvSpPr>
      <dsp:spPr>
        <a:xfrm>
          <a:off x="1057996" y="4300"/>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55650">
            <a:lnSpc>
              <a:spcPct val="90000"/>
            </a:lnSpc>
            <a:spcBef>
              <a:spcPct val="0"/>
            </a:spcBef>
            <a:spcAft>
              <a:spcPct val="35000"/>
            </a:spcAft>
            <a:buNone/>
          </a:pPr>
          <a:r>
            <a:rPr lang="en-US" sz="1700" kern="1200"/>
            <a:t>Feldman’s book presents a logical starting point to create a common foundation for rethinking practices.</a:t>
          </a:r>
        </a:p>
      </dsp:txBody>
      <dsp:txXfrm>
        <a:off x="1057996" y="4300"/>
        <a:ext cx="5205643" cy="916014"/>
      </dsp:txXfrm>
    </dsp:sp>
    <dsp:sp modelId="{749B01DB-864E-4887-BEC7-A60DFF877BCE}">
      <dsp:nvSpPr>
        <dsp:cNvPr id="0" name=""/>
        <dsp:cNvSpPr/>
      </dsp:nvSpPr>
      <dsp:spPr>
        <a:xfrm>
          <a:off x="0" y="1149318"/>
          <a:ext cx="6263640" cy="91601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E678F58-C10C-46D1-8C89-084AC0F0B880}">
      <dsp:nvSpPr>
        <dsp:cNvPr id="0" name=""/>
        <dsp:cNvSpPr/>
      </dsp:nvSpPr>
      <dsp:spPr>
        <a:xfrm>
          <a:off x="277094" y="1355421"/>
          <a:ext cx="503807" cy="50380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70EF3CB-D4F1-458D-97D2-4E36C7E643E9}">
      <dsp:nvSpPr>
        <dsp:cNvPr id="0" name=""/>
        <dsp:cNvSpPr/>
      </dsp:nvSpPr>
      <dsp:spPr>
        <a:xfrm>
          <a:off x="1057996" y="1149318"/>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1. Understand the history of grading and the call to action. </a:t>
          </a:r>
        </a:p>
      </dsp:txBody>
      <dsp:txXfrm>
        <a:off x="1057996" y="1149318"/>
        <a:ext cx="5205643" cy="916014"/>
      </dsp:txXfrm>
    </dsp:sp>
    <dsp:sp modelId="{82EFB11A-F512-440E-9528-BBA5A80E8FA1}">
      <dsp:nvSpPr>
        <dsp:cNvPr id="0" name=""/>
        <dsp:cNvSpPr/>
      </dsp:nvSpPr>
      <dsp:spPr>
        <a:xfrm>
          <a:off x="0" y="2294336"/>
          <a:ext cx="6263640" cy="91601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8C4226E-3049-4C71-BF5A-3CF2DB746E52}">
      <dsp:nvSpPr>
        <dsp:cNvPr id="0" name=""/>
        <dsp:cNvSpPr/>
      </dsp:nvSpPr>
      <dsp:spPr>
        <a:xfrm>
          <a:off x="277094" y="2500440"/>
          <a:ext cx="503807" cy="50380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D7B7979-A206-4F81-907C-69086FD8037F}">
      <dsp:nvSpPr>
        <dsp:cNvPr id="0" name=""/>
        <dsp:cNvSpPr/>
      </dsp:nvSpPr>
      <dsp:spPr>
        <a:xfrm>
          <a:off x="1057996" y="2294336"/>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55650">
            <a:lnSpc>
              <a:spcPct val="90000"/>
            </a:lnSpc>
            <a:spcBef>
              <a:spcPct val="0"/>
            </a:spcBef>
            <a:spcAft>
              <a:spcPct val="35000"/>
            </a:spcAft>
            <a:buNone/>
          </a:pPr>
          <a:r>
            <a:rPr lang="en-US" sz="1700" kern="1200" dirty="0">
              <a:solidFill>
                <a:schemeClr val="tx1"/>
              </a:solidFill>
            </a:rPr>
            <a:t>2. Explore the mathematical accuracy of our grading systems</a:t>
          </a:r>
        </a:p>
      </dsp:txBody>
      <dsp:txXfrm>
        <a:off x="1057996" y="2294336"/>
        <a:ext cx="5205643" cy="916014"/>
      </dsp:txXfrm>
    </dsp:sp>
    <dsp:sp modelId="{0D23A925-32A6-47DC-8B31-72A70860497E}">
      <dsp:nvSpPr>
        <dsp:cNvPr id="0" name=""/>
        <dsp:cNvSpPr/>
      </dsp:nvSpPr>
      <dsp:spPr>
        <a:xfrm>
          <a:off x="0" y="3439354"/>
          <a:ext cx="6263640" cy="91601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BBCE64F-9B0B-457F-8F93-3A9301D5D3FE}">
      <dsp:nvSpPr>
        <dsp:cNvPr id="0" name=""/>
        <dsp:cNvSpPr/>
      </dsp:nvSpPr>
      <dsp:spPr>
        <a:xfrm>
          <a:off x="277094" y="3645458"/>
          <a:ext cx="503807" cy="50380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E4D28B8-A31F-4D70-897F-E88AD84FEBDE}">
      <dsp:nvSpPr>
        <dsp:cNvPr id="0" name=""/>
        <dsp:cNvSpPr/>
      </dsp:nvSpPr>
      <dsp:spPr>
        <a:xfrm>
          <a:off x="1057996" y="3439354"/>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55650">
            <a:lnSpc>
              <a:spcPct val="90000"/>
            </a:lnSpc>
            <a:spcBef>
              <a:spcPct val="0"/>
            </a:spcBef>
            <a:spcAft>
              <a:spcPct val="35000"/>
            </a:spcAft>
            <a:buNone/>
          </a:pPr>
          <a:r>
            <a:rPr lang="en-US" sz="1700" kern="1200"/>
            <a:t>3. Recognize bias and anti-bias practices in grading</a:t>
          </a:r>
        </a:p>
      </dsp:txBody>
      <dsp:txXfrm>
        <a:off x="1057996" y="3439354"/>
        <a:ext cx="5205643" cy="916014"/>
      </dsp:txXfrm>
    </dsp:sp>
    <dsp:sp modelId="{86E73CF3-05DB-4540-AD8D-AE6D3E94A5FF}">
      <dsp:nvSpPr>
        <dsp:cNvPr id="0" name=""/>
        <dsp:cNvSpPr/>
      </dsp:nvSpPr>
      <dsp:spPr>
        <a:xfrm>
          <a:off x="0" y="4584372"/>
          <a:ext cx="6263640" cy="916014"/>
        </a:xfrm>
        <a:prstGeom prst="roundRect">
          <a:avLst>
            <a:gd name="adj" fmla="val 1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49681A-309A-4360-ACB6-0840C5F5F89E}">
      <dsp:nvSpPr>
        <dsp:cNvPr id="0" name=""/>
        <dsp:cNvSpPr/>
      </dsp:nvSpPr>
      <dsp:spPr>
        <a:xfrm>
          <a:off x="277094" y="4790476"/>
          <a:ext cx="503807" cy="50380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F8840F2-1B57-4D23-8260-C73DD51BB60C}">
      <dsp:nvSpPr>
        <dsp:cNvPr id="0" name=""/>
        <dsp:cNvSpPr/>
      </dsp:nvSpPr>
      <dsp:spPr>
        <a:xfrm>
          <a:off x="1057996" y="4584372"/>
          <a:ext cx="5205643" cy="91601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945" tIns="96945" rIns="96945" bIns="96945" numCol="1" spcCol="1270" anchor="ctr" anchorCtr="0">
          <a:noAutofit/>
        </a:bodyPr>
        <a:lstStyle/>
        <a:p>
          <a:pPr marL="0" lvl="0" indent="0" algn="l" defTabSz="755650">
            <a:lnSpc>
              <a:spcPct val="90000"/>
            </a:lnSpc>
            <a:spcBef>
              <a:spcPct val="0"/>
            </a:spcBef>
            <a:spcAft>
              <a:spcPct val="35000"/>
            </a:spcAft>
            <a:buNone/>
          </a:pPr>
          <a:r>
            <a:rPr lang="en-US" sz="1700" kern="1200"/>
            <a:t>4. Find the motivational elements of grading that provide students with agency and voice in their learning. </a:t>
          </a:r>
        </a:p>
      </dsp:txBody>
      <dsp:txXfrm>
        <a:off x="1057996" y="4584372"/>
        <a:ext cx="5205643" cy="91601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F910E1-EDAE-4971-857B-A212AD014531}" type="datetimeFigureOut">
              <a:rPr lang="en-US" smtClean="0"/>
              <a:t>6/27/2022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BD6E1F-B25E-45F2-8196-8E58DFB4310D}" type="slidenum">
              <a:rPr lang="en-US" smtClean="0"/>
              <a:t>‹#›</a:t>
            </a:fld>
            <a:endParaRPr lang="en-US"/>
          </a:p>
        </p:txBody>
      </p:sp>
    </p:spTree>
    <p:extLst>
      <p:ext uri="{BB962C8B-B14F-4D97-AF65-F5344CB8AC3E}">
        <p14:creationId xmlns:p14="http://schemas.microsoft.com/office/powerpoint/2010/main" val="41748787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Grading for Equity, an independent text-based study.</a:t>
            </a:r>
          </a:p>
        </p:txBody>
      </p:sp>
      <p:sp>
        <p:nvSpPr>
          <p:cNvPr id="4" name="Slide Number Placeholder 3"/>
          <p:cNvSpPr>
            <a:spLocks noGrp="1"/>
          </p:cNvSpPr>
          <p:nvPr>
            <p:ph type="sldNum" sz="quarter" idx="5"/>
          </p:nvPr>
        </p:nvSpPr>
        <p:spPr/>
        <p:txBody>
          <a:bodyPr/>
          <a:lstStyle/>
          <a:p>
            <a:fld id="{70BD6E1F-B25E-45F2-8196-8E58DFB4310D}" type="slidenum">
              <a:rPr lang="en-US" smtClean="0"/>
              <a:t>1</a:t>
            </a:fld>
            <a:endParaRPr lang="en-US"/>
          </a:p>
        </p:txBody>
      </p:sp>
    </p:spTree>
    <p:extLst>
      <p:ext uri="{BB962C8B-B14F-4D97-AF65-F5344CB8AC3E}">
        <p14:creationId xmlns:p14="http://schemas.microsoft.com/office/powerpoint/2010/main" val="38545256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Recent global events have inspired us to look closely at our systems of practice and think about what needs to change. With our recent experiences, we may be more willing to consider big questions and significant changes than ever before. Equitable grading practices are an essential foundation for all the other work we want to do. We begin with a text-based study of Joe Feldman’s Grading for Equity. </a:t>
            </a:r>
          </a:p>
        </p:txBody>
      </p:sp>
      <p:sp>
        <p:nvSpPr>
          <p:cNvPr id="4" name="Slide Number Placeholder 3"/>
          <p:cNvSpPr>
            <a:spLocks noGrp="1"/>
          </p:cNvSpPr>
          <p:nvPr>
            <p:ph type="sldNum" sz="quarter" idx="5"/>
          </p:nvPr>
        </p:nvSpPr>
        <p:spPr/>
        <p:txBody>
          <a:bodyPr/>
          <a:lstStyle/>
          <a:p>
            <a:fld id="{70BD6E1F-B25E-45F2-8196-8E58DFB4310D}" type="slidenum">
              <a:rPr lang="en-US" smtClean="0"/>
              <a:t>2</a:t>
            </a:fld>
            <a:endParaRPr lang="en-US"/>
          </a:p>
        </p:txBody>
      </p:sp>
    </p:spTree>
    <p:extLst>
      <p:ext uri="{BB962C8B-B14F-4D97-AF65-F5344CB8AC3E}">
        <p14:creationId xmlns:p14="http://schemas.microsoft.com/office/powerpoint/2010/main" val="1400187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Feldman’s book is organized logically with a history and call to action at the beginning followed by a three “pillar” approach to study. </a:t>
            </a:r>
          </a:p>
        </p:txBody>
      </p:sp>
      <p:sp>
        <p:nvSpPr>
          <p:cNvPr id="4" name="Slide Number Placeholder 3"/>
          <p:cNvSpPr>
            <a:spLocks noGrp="1"/>
          </p:cNvSpPr>
          <p:nvPr>
            <p:ph type="sldNum" sz="quarter" idx="5"/>
          </p:nvPr>
        </p:nvSpPr>
        <p:spPr/>
        <p:txBody>
          <a:bodyPr/>
          <a:lstStyle/>
          <a:p>
            <a:fld id="{70BD6E1F-B25E-45F2-8196-8E58DFB4310D}" type="slidenum">
              <a:rPr lang="en-US" smtClean="0"/>
              <a:t>3</a:t>
            </a:fld>
            <a:endParaRPr lang="en-US"/>
          </a:p>
        </p:txBody>
      </p:sp>
    </p:spTree>
    <p:extLst>
      <p:ext uri="{BB962C8B-B14F-4D97-AF65-F5344CB8AC3E}">
        <p14:creationId xmlns:p14="http://schemas.microsoft.com/office/powerpoint/2010/main" val="22687458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always helpful to have a thought partner in any study. If you are not approaching this task as part of a PLC in your school or district, consider reaching out through your social networks to collaborate. Study the first part of the book then focus on one pillar to continue. What do you see as the biggest concern to address or perhaps you recognize some “low hanging fruit” to start. </a:t>
            </a:r>
          </a:p>
        </p:txBody>
      </p:sp>
      <p:sp>
        <p:nvSpPr>
          <p:cNvPr id="4" name="Slide Number Placeholder 3"/>
          <p:cNvSpPr>
            <a:spLocks noGrp="1"/>
          </p:cNvSpPr>
          <p:nvPr>
            <p:ph type="sldNum" sz="quarter" idx="5"/>
          </p:nvPr>
        </p:nvSpPr>
        <p:spPr/>
        <p:txBody>
          <a:bodyPr/>
          <a:lstStyle/>
          <a:p>
            <a:fld id="{70BD6E1F-B25E-45F2-8196-8E58DFB4310D}" type="slidenum">
              <a:rPr lang="en-US" smtClean="0"/>
              <a:t>4</a:t>
            </a:fld>
            <a:endParaRPr lang="en-US"/>
          </a:p>
        </p:txBody>
      </p:sp>
    </p:spTree>
    <p:extLst>
      <p:ext uri="{BB962C8B-B14F-4D97-AF65-F5344CB8AC3E}">
        <p14:creationId xmlns:p14="http://schemas.microsoft.com/office/powerpoint/2010/main" val="37027709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Get the book.</a:t>
            </a:r>
          </a:p>
        </p:txBody>
      </p:sp>
      <p:sp>
        <p:nvSpPr>
          <p:cNvPr id="4" name="Slide Number Placeholder 3"/>
          <p:cNvSpPr>
            <a:spLocks noGrp="1"/>
          </p:cNvSpPr>
          <p:nvPr>
            <p:ph type="sldNum" sz="quarter" idx="5"/>
          </p:nvPr>
        </p:nvSpPr>
        <p:spPr/>
        <p:txBody>
          <a:bodyPr/>
          <a:lstStyle/>
          <a:p>
            <a:fld id="{70BD6E1F-B25E-45F2-8196-8E58DFB4310D}" type="slidenum">
              <a:rPr lang="en-US" smtClean="0"/>
              <a:t>5</a:t>
            </a:fld>
            <a:endParaRPr lang="en-US"/>
          </a:p>
        </p:txBody>
      </p:sp>
    </p:spTree>
    <p:extLst>
      <p:ext uri="{BB962C8B-B14F-4D97-AF65-F5344CB8AC3E}">
        <p14:creationId xmlns:p14="http://schemas.microsoft.com/office/powerpoint/2010/main" val="262818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created a syllabus for study with nine sessions designed by teachers who had studied together and applied the practices in their own classrooms. We edited the live talk. You can pause at each breakout opportunity to talk with your peers or record your thoughts in a learning journal. </a:t>
            </a:r>
          </a:p>
        </p:txBody>
      </p:sp>
      <p:sp>
        <p:nvSpPr>
          <p:cNvPr id="4" name="Slide Number Placeholder 3"/>
          <p:cNvSpPr>
            <a:spLocks noGrp="1"/>
          </p:cNvSpPr>
          <p:nvPr>
            <p:ph type="sldNum" sz="quarter" idx="5"/>
          </p:nvPr>
        </p:nvSpPr>
        <p:spPr/>
        <p:txBody>
          <a:bodyPr/>
          <a:lstStyle/>
          <a:p>
            <a:fld id="{70BD6E1F-B25E-45F2-8196-8E58DFB4310D}" type="slidenum">
              <a:rPr lang="en-US" smtClean="0"/>
              <a:t>6</a:t>
            </a:fld>
            <a:endParaRPr lang="en-US"/>
          </a:p>
        </p:txBody>
      </p:sp>
    </p:spTree>
    <p:extLst>
      <p:ext uri="{BB962C8B-B14F-4D97-AF65-F5344CB8AC3E}">
        <p14:creationId xmlns:p14="http://schemas.microsoft.com/office/powerpoint/2010/main" val="306533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with medium confidence">
            <a:extLst>
              <a:ext uri="{FF2B5EF4-FFF2-40B4-BE49-F238E27FC236}">
                <a16:creationId xmlns:a16="http://schemas.microsoft.com/office/drawing/2014/main" id="{612BDC6A-C231-44E4-B071-66678BCF436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with medium confidence">
            <a:extLst>
              <a:ext uri="{FF2B5EF4-FFF2-40B4-BE49-F238E27FC236}">
                <a16:creationId xmlns:a16="http://schemas.microsoft.com/office/drawing/2014/main" id="{E6EBA925-FD41-4B03-8211-E4944E14406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with medium confidence">
            <a:extLst>
              <a:ext uri="{FF2B5EF4-FFF2-40B4-BE49-F238E27FC236}">
                <a16:creationId xmlns:a16="http://schemas.microsoft.com/office/drawing/2014/main" id="{726529C1-1346-4978-A79F-08709CA2388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with medium confidence">
            <a:extLst>
              <a:ext uri="{FF2B5EF4-FFF2-40B4-BE49-F238E27FC236}">
                <a16:creationId xmlns:a16="http://schemas.microsoft.com/office/drawing/2014/main" id="{0E3D6BC5-E1B8-4EAB-B4D1-85B37470CF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6/27/2022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pic>
        <p:nvPicPr>
          <p:cNvPr id="7" name="Picture 6" descr="Logo&#10;&#10;Description automatically generated with medium confidence">
            <a:extLst>
              <a:ext uri="{FF2B5EF4-FFF2-40B4-BE49-F238E27FC236}">
                <a16:creationId xmlns:a16="http://schemas.microsoft.com/office/drawing/2014/main" id="{F10C7AC7-3493-427B-B915-922B526BB95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with medium confidence">
            <a:extLst>
              <a:ext uri="{FF2B5EF4-FFF2-40B4-BE49-F238E27FC236}">
                <a16:creationId xmlns:a16="http://schemas.microsoft.com/office/drawing/2014/main" id="{C8E822B1-2701-4272-9B74-3A8E56E8D67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6/27/2022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pic>
        <p:nvPicPr>
          <p:cNvPr id="10" name="Picture 9" descr="Logo&#10;&#10;Description automatically generated with medium confidence">
            <a:extLst>
              <a:ext uri="{FF2B5EF4-FFF2-40B4-BE49-F238E27FC236}">
                <a16:creationId xmlns:a16="http://schemas.microsoft.com/office/drawing/2014/main" id="{E513002F-1EDC-4674-8437-A1B853C69AC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6/27/2022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pic>
        <p:nvPicPr>
          <p:cNvPr id="6" name="Picture 5" descr="Logo&#10;&#10;Description automatically generated with medium confidence">
            <a:extLst>
              <a:ext uri="{FF2B5EF4-FFF2-40B4-BE49-F238E27FC236}">
                <a16:creationId xmlns:a16="http://schemas.microsoft.com/office/drawing/2014/main" id="{6DEFCC75-D717-4DCB-9A11-71EF0D65EF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6/27/2022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pic>
        <p:nvPicPr>
          <p:cNvPr id="5" name="Picture 4" descr="Logo&#10;&#10;Description automatically generated with medium confidence">
            <a:extLst>
              <a:ext uri="{FF2B5EF4-FFF2-40B4-BE49-F238E27FC236}">
                <a16:creationId xmlns:a16="http://schemas.microsoft.com/office/drawing/2014/main" id="{E13C978F-644F-4565-8889-A62D5B2A5F3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with medium confidence">
            <a:extLst>
              <a:ext uri="{FF2B5EF4-FFF2-40B4-BE49-F238E27FC236}">
                <a16:creationId xmlns:a16="http://schemas.microsoft.com/office/drawing/2014/main" id="{9712CBAE-7D1A-4627-A431-CDFEA7FBF06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6/27/2022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pic>
        <p:nvPicPr>
          <p:cNvPr id="8" name="Picture 7" descr="Logo&#10;&#10;Description automatically generated with medium confidence">
            <a:extLst>
              <a:ext uri="{FF2B5EF4-FFF2-40B4-BE49-F238E27FC236}">
                <a16:creationId xmlns:a16="http://schemas.microsoft.com/office/drawing/2014/main" id="{07D2E4E7-F49C-41F8-A2C7-CAC8AD1157F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53595" y="6180138"/>
            <a:ext cx="1484809" cy="541337"/>
          </a:xfrm>
          <a:prstGeom prst="rect">
            <a:avLst/>
          </a:prstGeom>
        </p:spPr>
      </p:pic>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6/27/2022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m4a"/><Relationship Id="rId1" Type="http://schemas.microsoft.com/office/2007/relationships/media" Target="../media/media10.m4a"/><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3.png"/><Relationship Id="rId5" Type="http://schemas.openxmlformats.org/officeDocument/2006/relationships/hyperlink" Target="mailto:Beth.Lambert@maine.gov" TargetMode="External"/><Relationship Id="rId4" Type="http://schemas.openxmlformats.org/officeDocument/2006/relationships/hyperlink" Target="https://www.maine.gov/doe/sites/maine.gov.doe/files/inline-files/Equitable%20Grading%20Resources.xlsx" TargetMode="Externa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slideLayout" Target="../slideLayouts/slideLayout2.xml"/><Relationship Id="rId7" Type="http://schemas.openxmlformats.org/officeDocument/2006/relationships/diagramQuickStyle" Target="../diagrams/quickStyle1.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diagramLayout" Target="../diagrams/layout1.xml"/><Relationship Id="rId5" Type="http://schemas.openxmlformats.org/officeDocument/2006/relationships/diagramData" Target="../diagrams/data1.xml"/><Relationship Id="rId10" Type="http://schemas.openxmlformats.org/officeDocument/2006/relationships/image" Target="../media/image3.png"/><Relationship Id="rId4" Type="http://schemas.openxmlformats.org/officeDocument/2006/relationships/notesSlide" Target="../notesSlides/notesSlide3.xml"/><Relationship Id="rId9" Type="http://schemas.microsoft.com/office/2007/relationships/diagramDrawing" Target="../diagrams/drawing1.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4.m4a"/><Relationship Id="rId1" Type="http://schemas.microsoft.com/office/2007/relationships/media" Target="../media/media4.m4a"/><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3.pn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2.png"/><Relationship Id="rId5" Type="http://schemas.openxmlformats.org/officeDocument/2006/relationships/hyperlink" Target="https://gradingforequity.org/" TargetMode="Externa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audio" Target="../media/media6.m4a"/><Relationship Id="rId7" Type="http://schemas.openxmlformats.org/officeDocument/2006/relationships/image" Target="../media/image3.png"/><Relationship Id="rId2" Type="http://schemas.microsoft.com/office/2007/relationships/media" Target="../media/media6.m4a"/><Relationship Id="rId1" Type="http://schemas.openxmlformats.org/officeDocument/2006/relationships/tags" Target="../tags/tag1.xml"/><Relationship Id="rId6" Type="http://schemas.openxmlformats.org/officeDocument/2006/relationships/hyperlink" Target="https://www.maine.gov/doe/sites/maine.gov.doe/files/inline-files/Equitable%20Grading%20Syllabus.pdf" TargetMode="Externa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m4a"/><Relationship Id="rId1" Type="http://schemas.microsoft.com/office/2007/relationships/media" Target="../media/media7.m4a"/><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m4a"/><Relationship Id="rId1" Type="http://schemas.microsoft.com/office/2007/relationships/media" Target="../media/media8.m4a"/><Relationship Id="rId5" Type="http://schemas.openxmlformats.org/officeDocument/2006/relationships/comments" Target="../comments/comment1.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m4a"/><Relationship Id="rId1" Type="http://schemas.microsoft.com/office/2007/relationships/media" Target="../media/media9.m4a"/><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277329" y="640080"/>
            <a:ext cx="6274590" cy="4018341"/>
          </a:xfrm>
          <a:noFill/>
        </p:spPr>
        <p:txBody>
          <a:bodyPr>
            <a:normAutofit/>
          </a:bodyPr>
          <a:lstStyle/>
          <a:p>
            <a:pPr algn="l"/>
            <a:r>
              <a:rPr lang="en-US" sz="6600" dirty="0"/>
              <a:t>Grading for Equity</a:t>
            </a:r>
          </a:p>
        </p:txBody>
      </p:sp>
      <p:sp>
        <p:nvSpPr>
          <p:cNvPr id="3" name="Subtitle 2"/>
          <p:cNvSpPr>
            <a:spLocks noGrp="1"/>
          </p:cNvSpPr>
          <p:nvPr>
            <p:ph type="subTitle" idx="1"/>
          </p:nvPr>
        </p:nvSpPr>
        <p:spPr>
          <a:xfrm>
            <a:off x="5277329" y="4796852"/>
            <a:ext cx="6274590" cy="1421068"/>
          </a:xfrm>
          <a:solidFill>
            <a:schemeClr val="accent4">
              <a:lumMod val="20000"/>
              <a:lumOff val="80000"/>
            </a:schemeClr>
          </a:solidFill>
        </p:spPr>
        <p:txBody>
          <a:bodyPr anchor="ctr">
            <a:normAutofit/>
          </a:bodyPr>
          <a:lstStyle/>
          <a:p>
            <a:r>
              <a:rPr lang="en-US" dirty="0"/>
              <a:t>Independent Study </a:t>
            </a:r>
          </a:p>
        </p:txBody>
      </p:sp>
      <p:pic>
        <p:nvPicPr>
          <p:cNvPr id="1026" name="Picture 2" descr="feldman_cover-web">
            <a:extLst>
              <a:ext uri="{FF2B5EF4-FFF2-40B4-BE49-F238E27FC236}">
                <a16:creationId xmlns:a16="http://schemas.microsoft.com/office/drawing/2014/main" id="{FE566B22-C9E3-47A1-85B2-61AAF7766F3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832" r="1215"/>
          <a:stretch/>
        </p:blipFill>
        <p:spPr bwMode="auto">
          <a:xfrm>
            <a:off x="1" y="10"/>
            <a:ext cx="4654296" cy="6857990"/>
          </a:xfrm>
          <a:prstGeom prst="rect">
            <a:avLst/>
          </a:pr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5D4E19A3-308F-4513-A0DF-2DCB7156E666}"/>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09857222"/>
      </p:ext>
    </p:extLst>
  </p:cSld>
  <p:clrMapOvr>
    <a:masterClrMapping/>
  </p:clrMapOvr>
  <mc:AlternateContent xmlns:mc="http://schemas.openxmlformats.org/markup-compatibility/2006">
    <mc:Choice xmlns:p14="http://schemas.microsoft.com/office/powerpoint/2010/main" Requires="p14">
      <p:transition spd="slow" p14:dur="2000" advTm="5177"/>
    </mc:Choice>
    <mc:Fallback>
      <p:transition spd="slow" advTm="517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9724-40B1-4C5C-8B47-5E2F01D63555}"/>
              </a:ext>
            </a:extLst>
          </p:cNvPr>
          <p:cNvSpPr>
            <a:spLocks noGrp="1"/>
          </p:cNvSpPr>
          <p:nvPr>
            <p:ph type="title"/>
          </p:nvPr>
        </p:nvSpPr>
        <p:spPr/>
        <p:txBody>
          <a:bodyPr/>
          <a:lstStyle/>
          <a:p>
            <a:r>
              <a:rPr lang="en-US" dirty="0"/>
              <a:t>DOE Support for Study </a:t>
            </a:r>
          </a:p>
        </p:txBody>
      </p:sp>
      <p:sp>
        <p:nvSpPr>
          <p:cNvPr id="3" name="Content Placeholder 2">
            <a:extLst>
              <a:ext uri="{FF2B5EF4-FFF2-40B4-BE49-F238E27FC236}">
                <a16:creationId xmlns:a16="http://schemas.microsoft.com/office/drawing/2014/main" id="{F3798BCB-4FB5-43AD-BD19-318E0DC92CC2}"/>
              </a:ext>
            </a:extLst>
          </p:cNvPr>
          <p:cNvSpPr>
            <a:spLocks noGrp="1"/>
          </p:cNvSpPr>
          <p:nvPr>
            <p:ph idx="1"/>
          </p:nvPr>
        </p:nvSpPr>
        <p:spPr/>
        <p:txBody>
          <a:bodyPr/>
          <a:lstStyle/>
          <a:p>
            <a:pPr marL="0" indent="0">
              <a:buNone/>
            </a:pPr>
            <a:r>
              <a:rPr lang="en-US" dirty="0"/>
              <a:t>Join a live session to process </a:t>
            </a:r>
          </a:p>
          <a:p>
            <a:pPr marL="0" indent="0">
              <a:buNone/>
            </a:pPr>
            <a:endParaRPr lang="en-US" dirty="0"/>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Tuesday, March 7 or Thursday, March 9</a:t>
            </a:r>
            <a:endParaRPr lang="en-US"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3:30 – 5:00</a:t>
            </a:r>
            <a:endParaRPr lang="en-US" dirty="0">
              <a:effectLst/>
              <a:latin typeface="Arial" panose="020B0604020202020204" pitchFamily="34" charset="0"/>
              <a:ea typeface="Arial" panose="020B0604020202020204" pitchFamily="34" charset="0"/>
            </a:endParaRPr>
          </a:p>
          <a:p>
            <a:pPr marL="0" indent="0" algn="ctr">
              <a:buNone/>
            </a:pPr>
            <a:r>
              <a:rPr lang="en-US" b="1" dirty="0">
                <a:effectLst/>
                <a:latin typeface="Arial" panose="020B0604020202020204" pitchFamily="34" charset="0"/>
                <a:ea typeface="Arial" panose="020B0604020202020204" pitchFamily="34" charset="0"/>
              </a:rPr>
              <a:t>Facilitated discussion of equitable grading: motivation</a:t>
            </a:r>
          </a:p>
          <a:p>
            <a:pPr marL="0" indent="0" algn="ctr">
              <a:buNone/>
            </a:pPr>
            <a:r>
              <a:rPr lang="en-US" b="1" dirty="0">
                <a:latin typeface="Arial" panose="020B0604020202020204" pitchFamily="34" charset="0"/>
              </a:rPr>
              <a:t>See syllabus for link to event registration.</a:t>
            </a:r>
            <a:endParaRPr lang="en-US" dirty="0"/>
          </a:p>
          <a:p>
            <a:pPr marL="0" indent="0" algn="ctr">
              <a:buNone/>
            </a:pPr>
            <a:endParaRPr lang="en-US" dirty="0"/>
          </a:p>
        </p:txBody>
      </p:sp>
      <p:pic>
        <p:nvPicPr>
          <p:cNvPr id="4" name="Audio 3">
            <a:hlinkClick r:id="" action="ppaction://media"/>
            <a:extLst>
              <a:ext uri="{FF2B5EF4-FFF2-40B4-BE49-F238E27FC236}">
                <a16:creationId xmlns:a16="http://schemas.microsoft.com/office/drawing/2014/main" id="{FE596E9F-023C-4E8E-B3C5-2E6D56C7534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39137304"/>
      </p:ext>
    </p:extLst>
  </p:cSld>
  <p:clrMapOvr>
    <a:masterClrMapping/>
  </p:clrMapOvr>
  <mc:AlternateContent xmlns:mc="http://schemas.openxmlformats.org/markup-compatibility/2006">
    <mc:Choice xmlns:p14="http://schemas.microsoft.com/office/powerpoint/2010/main" Requires="p14">
      <p:transition spd="slow" p14:dur="2000" advTm="10624"/>
    </mc:Choice>
    <mc:Fallback>
      <p:transition spd="slow" advTm="1062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E1B709-88F9-4515-8FD9-6A863222D714}"/>
              </a:ext>
            </a:extLst>
          </p:cNvPr>
          <p:cNvSpPr>
            <a:spLocks noGrp="1"/>
          </p:cNvSpPr>
          <p:nvPr>
            <p:ph type="title"/>
          </p:nvPr>
        </p:nvSpPr>
        <p:spPr/>
        <p:txBody>
          <a:bodyPr/>
          <a:lstStyle/>
          <a:p>
            <a:r>
              <a:rPr lang="en-US" dirty="0"/>
              <a:t>Other resources </a:t>
            </a:r>
          </a:p>
        </p:txBody>
      </p:sp>
      <p:sp>
        <p:nvSpPr>
          <p:cNvPr id="3" name="Content Placeholder 2">
            <a:extLst>
              <a:ext uri="{FF2B5EF4-FFF2-40B4-BE49-F238E27FC236}">
                <a16:creationId xmlns:a16="http://schemas.microsoft.com/office/drawing/2014/main" id="{AC6FC9DC-FC23-4D81-BAD5-787E97A9542E}"/>
              </a:ext>
            </a:extLst>
          </p:cNvPr>
          <p:cNvSpPr>
            <a:spLocks noGrp="1"/>
          </p:cNvSpPr>
          <p:nvPr>
            <p:ph idx="1"/>
          </p:nvPr>
        </p:nvSpPr>
        <p:spPr/>
        <p:txBody>
          <a:bodyPr vert="horz" lIns="91440" tIns="45720" rIns="91440" bIns="45720" rtlCol="0" anchor="t">
            <a:normAutofit/>
          </a:bodyPr>
          <a:lstStyle/>
          <a:p>
            <a:r>
              <a:rPr lang="en-US" dirty="0"/>
              <a:t>Books, blogs, podcasts, articles, and other resources are available as well. </a:t>
            </a:r>
            <a:r>
              <a:rPr lang="en-US" dirty="0">
                <a:hlinkClick r:id="rId4"/>
              </a:rPr>
              <a:t>Click here </a:t>
            </a:r>
            <a:r>
              <a:rPr lang="en-US" dirty="0"/>
              <a:t>for a spreadsheet of resources. </a:t>
            </a:r>
          </a:p>
          <a:p>
            <a:endParaRPr lang="en-US" dirty="0"/>
          </a:p>
          <a:p>
            <a:r>
              <a:rPr lang="en-US" dirty="0"/>
              <a:t>Questions? Contact </a:t>
            </a:r>
            <a:r>
              <a:rPr lang="en-US" dirty="0">
                <a:hlinkClick r:id="rId5"/>
              </a:rPr>
              <a:t>Beth.Lambert@maine.gov</a:t>
            </a:r>
            <a:r>
              <a:rPr lang="en-US" dirty="0"/>
              <a:t> </a:t>
            </a:r>
            <a:endParaRPr lang="en-US" dirty="0">
              <a:highlight>
                <a:srgbClr val="FFFF00"/>
              </a:highlight>
              <a:cs typeface="Calibri"/>
            </a:endParaRPr>
          </a:p>
        </p:txBody>
      </p:sp>
      <p:pic>
        <p:nvPicPr>
          <p:cNvPr id="4" name="Audio 3">
            <a:hlinkClick r:id="" action="ppaction://media"/>
            <a:extLst>
              <a:ext uri="{FF2B5EF4-FFF2-40B4-BE49-F238E27FC236}">
                <a16:creationId xmlns:a16="http://schemas.microsoft.com/office/drawing/2014/main" id="{49674DA4-A3AC-4FAB-A9F8-CB9B2360B02B}"/>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2517108083"/>
      </p:ext>
    </p:extLst>
  </p:cSld>
  <p:clrMapOvr>
    <a:masterClrMapping/>
  </p:clrMapOvr>
  <mc:AlternateContent xmlns:mc="http://schemas.openxmlformats.org/markup-compatibility/2006">
    <mc:Choice xmlns:p14="http://schemas.microsoft.com/office/powerpoint/2010/main" Requires="p14">
      <p:transition spd="slow" p14:dur="2000" advTm="29401"/>
    </mc:Choice>
    <mc:Fallback>
      <p:transition spd="slow" advTm="2940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4" name="Rectangle 72">
            <a:extLst>
              <a:ext uri="{FF2B5EF4-FFF2-40B4-BE49-F238E27FC236}">
                <a16:creationId xmlns:a16="http://schemas.microsoft.com/office/drawing/2014/main" id="{D2B783EE-0239-4717-BBEA-8C9EAC61C8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4EB991-8A0E-42F3-8C27-BC86ECA93BBB}"/>
              </a:ext>
            </a:extLst>
          </p:cNvPr>
          <p:cNvSpPr>
            <a:spLocks noGrp="1"/>
          </p:cNvSpPr>
          <p:nvPr>
            <p:ph type="title"/>
          </p:nvPr>
        </p:nvSpPr>
        <p:spPr>
          <a:xfrm>
            <a:off x="838201" y="345810"/>
            <a:ext cx="5120561" cy="1325563"/>
          </a:xfrm>
        </p:spPr>
        <p:txBody>
          <a:bodyPr>
            <a:normAutofit/>
          </a:bodyPr>
          <a:lstStyle/>
          <a:p>
            <a:r>
              <a:rPr lang="en-US"/>
              <a:t>Grading for Equity by Joe Feldman</a:t>
            </a:r>
            <a:endParaRPr lang="en-US" dirty="0"/>
          </a:p>
        </p:txBody>
      </p:sp>
      <p:sp>
        <p:nvSpPr>
          <p:cNvPr id="3" name="Content Placeholder 2">
            <a:extLst>
              <a:ext uri="{FF2B5EF4-FFF2-40B4-BE49-F238E27FC236}">
                <a16:creationId xmlns:a16="http://schemas.microsoft.com/office/drawing/2014/main" id="{A0DEFF01-4042-4A95-95B4-515760242BB5}"/>
              </a:ext>
            </a:extLst>
          </p:cNvPr>
          <p:cNvSpPr>
            <a:spLocks noGrp="1"/>
          </p:cNvSpPr>
          <p:nvPr>
            <p:ph idx="1"/>
          </p:nvPr>
        </p:nvSpPr>
        <p:spPr>
          <a:xfrm>
            <a:off x="838201" y="1825625"/>
            <a:ext cx="5092194" cy="4351338"/>
          </a:xfrm>
        </p:spPr>
        <p:txBody>
          <a:bodyPr>
            <a:normAutofit/>
          </a:bodyPr>
          <a:lstStyle/>
          <a:p>
            <a:pPr marL="0" indent="0">
              <a:buNone/>
            </a:pPr>
            <a:r>
              <a:rPr lang="en-US" sz="2600"/>
              <a:t>Why study equitable grading?</a:t>
            </a:r>
          </a:p>
          <a:p>
            <a:pPr marL="0" indent="0">
              <a:buNone/>
            </a:pPr>
            <a:r>
              <a:rPr lang="en-US" sz="2600"/>
              <a:t>Instruction has changed a great deal in the last 100 years, but many of our current grading practices are rooted in 19</a:t>
            </a:r>
            <a:r>
              <a:rPr lang="en-US" sz="2600" baseline="30000"/>
              <a:t>th</a:t>
            </a:r>
            <a:r>
              <a:rPr lang="en-US" sz="2600"/>
              <a:t> century institutional practices. If we are going to change our systems of practice to be more equitable for all students, we must understand all the facets of our grading traditions. </a:t>
            </a:r>
          </a:p>
        </p:txBody>
      </p:sp>
      <p:sp>
        <p:nvSpPr>
          <p:cNvPr id="2055" name="Oval 74">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0569" y="1364732"/>
            <a:ext cx="947488" cy="92178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2052" name="Picture 4" descr="Students, Computer, Young Boy, Education">
            <a:extLst>
              <a:ext uri="{FF2B5EF4-FFF2-40B4-BE49-F238E27FC236}">
                <a16:creationId xmlns:a16="http://schemas.microsoft.com/office/drawing/2014/main" id="{2ABA2529-B57A-4F53-A7E1-26895AB65B9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8425" r="22231" b="-1"/>
          <a:stretch/>
        </p:blipFill>
        <p:spPr bwMode="auto">
          <a:xfrm>
            <a:off x="7901259" y="2727729"/>
            <a:ext cx="4290741" cy="4130271"/>
          </a:xfrm>
          <a:custGeom>
            <a:avLst/>
            <a:gdLst/>
            <a:ahLst/>
            <a:cxnLst/>
            <a:rect l="l" t="t" r="r" b="b"/>
            <a:pathLst>
              <a:path w="4290741" h="4130271">
                <a:moveTo>
                  <a:pt x="2503809" y="0"/>
                </a:moveTo>
                <a:cubicBezTo>
                  <a:pt x="3157405" y="0"/>
                  <a:pt x="3752509" y="250434"/>
                  <a:pt x="4198398" y="660580"/>
                </a:cubicBezTo>
                <a:lnTo>
                  <a:pt x="4290741" y="751286"/>
                </a:lnTo>
                <a:lnTo>
                  <a:pt x="4290741" y="4130271"/>
                </a:lnTo>
                <a:lnTo>
                  <a:pt x="604508" y="4130271"/>
                </a:lnTo>
                <a:lnTo>
                  <a:pt x="461940" y="3953232"/>
                </a:lnTo>
                <a:cubicBezTo>
                  <a:pt x="171051" y="3544183"/>
                  <a:pt x="0" y="3043971"/>
                  <a:pt x="0" y="2503809"/>
                </a:cubicBezTo>
                <a:cubicBezTo>
                  <a:pt x="0" y="1120992"/>
                  <a:pt x="1120992" y="0"/>
                  <a:pt x="2503809" y="0"/>
                </a:cubicBezTo>
                <a:close/>
              </a:path>
            </a:pathLst>
          </a:custGeom>
          <a:noFill/>
          <a:extLst>
            <a:ext uri="{909E8E84-426E-40DD-AFC4-6F175D3DCCD1}">
              <a14:hiddenFill xmlns:a14="http://schemas.microsoft.com/office/drawing/2010/main">
                <a:solidFill>
                  <a:srgbClr val="FFFFFF"/>
                </a:solidFill>
              </a14:hiddenFill>
            </a:ext>
          </a:extLst>
        </p:spPr>
      </p:pic>
      <p:sp>
        <p:nvSpPr>
          <p:cNvPr id="2056" name="Arc 76">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4759070" flipV="1">
            <a:off x="6034138" y="-673140"/>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pic>
        <p:nvPicPr>
          <p:cNvPr id="2050" name="Picture 2" descr="Steinbach, Mennonite Heritage Village, Manitoba, Canada">
            <a:extLst>
              <a:ext uri="{FF2B5EF4-FFF2-40B4-BE49-F238E27FC236}">
                <a16:creationId xmlns:a16="http://schemas.microsoft.com/office/drawing/2014/main" id="{CFBC4E3D-8611-40AA-BF93-4593C9FD487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12245" b="-4"/>
          <a:stretch/>
        </p:blipFill>
        <p:spPr bwMode="auto">
          <a:xfrm>
            <a:off x="6261607" y="1"/>
            <a:ext cx="3519312" cy="3007909"/>
          </a:xfrm>
          <a:custGeom>
            <a:avLst/>
            <a:gdLst/>
            <a:ahLst/>
            <a:cxnLst/>
            <a:rect l="l" t="t" r="r" b="b"/>
            <a:pathLst>
              <a:path w="3519312" h="3007909">
                <a:moveTo>
                  <a:pt x="519780" y="0"/>
                </a:moveTo>
                <a:lnTo>
                  <a:pt x="2999532" y="0"/>
                </a:lnTo>
                <a:lnTo>
                  <a:pt x="3003921" y="3989"/>
                </a:lnTo>
                <a:cubicBezTo>
                  <a:pt x="3322356" y="322424"/>
                  <a:pt x="3519312" y="762338"/>
                  <a:pt x="3519312" y="1248253"/>
                </a:cubicBezTo>
                <a:cubicBezTo>
                  <a:pt x="3519312" y="2220084"/>
                  <a:pt x="2731487" y="3007909"/>
                  <a:pt x="1759656" y="3007909"/>
                </a:cubicBezTo>
                <a:cubicBezTo>
                  <a:pt x="787826" y="3007909"/>
                  <a:pt x="0" y="2220084"/>
                  <a:pt x="0" y="1248253"/>
                </a:cubicBezTo>
                <a:cubicBezTo>
                  <a:pt x="0" y="762338"/>
                  <a:pt x="196957" y="322424"/>
                  <a:pt x="515392" y="3989"/>
                </a:cubicBezTo>
                <a:close/>
              </a:path>
            </a:pathLst>
          </a:custGeom>
          <a:noFill/>
          <a:extLst>
            <a:ext uri="{909E8E84-426E-40DD-AFC4-6F175D3DCCD1}">
              <a14:hiddenFill xmlns:a14="http://schemas.microsoft.com/office/drawing/2010/main">
                <a:solidFill>
                  <a:srgbClr val="FFFFFF"/>
                </a:solidFill>
              </a14:hiddenFill>
            </a:ext>
          </a:extLst>
        </p:spPr>
      </p:pic>
      <p:pic>
        <p:nvPicPr>
          <p:cNvPr id="5" name="Audio 4">
            <a:hlinkClick r:id="" action="ppaction://media"/>
            <a:extLst>
              <a:ext uri="{FF2B5EF4-FFF2-40B4-BE49-F238E27FC236}">
                <a16:creationId xmlns:a16="http://schemas.microsoft.com/office/drawing/2014/main" id="{0BD02B01-6154-4018-87FB-CAB2155C71EF}"/>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231859255"/>
      </p:ext>
    </p:extLst>
  </p:cSld>
  <p:clrMapOvr>
    <a:masterClrMapping/>
  </p:clrMapOvr>
  <mc:AlternateContent xmlns:mc="http://schemas.openxmlformats.org/markup-compatibility/2006">
    <mc:Choice xmlns:p14="http://schemas.microsoft.com/office/powerpoint/2010/main" Requires="p14">
      <p:transition spd="slow" p14:dur="2000" advTm="30242"/>
    </mc:Choice>
    <mc:Fallback>
      <p:transition spd="slow" advTm="3024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819A166-7571-4003-A6B8-B62034C3ED3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5093209"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78346ED-D1C1-4AA1-9970-D56D219AA65F}"/>
              </a:ext>
            </a:extLst>
          </p:cNvPr>
          <p:cNvSpPr>
            <a:spLocks noGrp="1"/>
          </p:cNvSpPr>
          <p:nvPr>
            <p:ph type="title"/>
          </p:nvPr>
        </p:nvSpPr>
        <p:spPr>
          <a:xfrm>
            <a:off x="524741" y="620392"/>
            <a:ext cx="3808268" cy="5504688"/>
          </a:xfrm>
        </p:spPr>
        <p:txBody>
          <a:bodyPr>
            <a:normAutofit/>
          </a:bodyPr>
          <a:lstStyle/>
          <a:p>
            <a:r>
              <a:rPr lang="en-US" sz="6000">
                <a:solidFill>
                  <a:schemeClr val="bg1"/>
                </a:solidFill>
              </a:rPr>
              <a:t>Text-Based Study </a:t>
            </a:r>
          </a:p>
        </p:txBody>
      </p:sp>
      <p:graphicFrame>
        <p:nvGraphicFramePr>
          <p:cNvPr id="5" name="Content Placeholder 2">
            <a:extLst>
              <a:ext uri="{FF2B5EF4-FFF2-40B4-BE49-F238E27FC236}">
                <a16:creationId xmlns:a16="http://schemas.microsoft.com/office/drawing/2014/main" id="{7F40F829-26A8-DFC7-5EE4-9BF7E84EA6B9}"/>
              </a:ext>
            </a:extLst>
          </p:cNvPr>
          <p:cNvGraphicFramePr>
            <a:graphicFrameLocks noGrp="1"/>
          </p:cNvGraphicFramePr>
          <p:nvPr>
            <p:ph idx="1"/>
            <p:extLst>
              <p:ext uri="{D42A27DB-BD31-4B8C-83A1-F6EECF244321}">
                <p14:modId xmlns:p14="http://schemas.microsoft.com/office/powerpoint/2010/main" val="1129983188"/>
              </p:ext>
            </p:extLst>
          </p:nvPr>
        </p:nvGraphicFramePr>
        <p:xfrm>
          <a:off x="5468389" y="620392"/>
          <a:ext cx="6263640" cy="5504688"/>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4" name="Audio 3">
            <a:hlinkClick r:id="" action="ppaction://media"/>
            <a:extLst>
              <a:ext uri="{FF2B5EF4-FFF2-40B4-BE49-F238E27FC236}">
                <a16:creationId xmlns:a16="http://schemas.microsoft.com/office/drawing/2014/main" id="{E30D7020-D82F-4652-9504-E35100B1ECFA}"/>
              </a:ext>
            </a:extLst>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097057672"/>
      </p:ext>
    </p:extLst>
  </p:cSld>
  <p:clrMapOvr>
    <a:masterClrMapping/>
  </p:clrMapOvr>
  <mc:AlternateContent xmlns:mc="http://schemas.openxmlformats.org/markup-compatibility/2006">
    <mc:Choice xmlns:p14="http://schemas.microsoft.com/office/powerpoint/2010/main" Requires="p14">
      <p:transition spd="slow" p14:dur="2000" advTm="19746"/>
    </mc:Choice>
    <mc:Fallback>
      <p:transition spd="slow" advTm="1974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7AB9C-A7B8-4991-B45F-D3E4A0B3FE91}"/>
              </a:ext>
            </a:extLst>
          </p:cNvPr>
          <p:cNvSpPr>
            <a:spLocks noGrp="1"/>
          </p:cNvSpPr>
          <p:nvPr>
            <p:ph type="title"/>
          </p:nvPr>
        </p:nvSpPr>
        <p:spPr>
          <a:xfrm>
            <a:off x="801099" y="1396289"/>
            <a:ext cx="4249006" cy="1325563"/>
          </a:xfrm>
        </p:spPr>
        <p:txBody>
          <a:bodyPr>
            <a:normAutofit/>
          </a:bodyPr>
          <a:lstStyle/>
          <a:p>
            <a:r>
              <a:rPr lang="en-US" dirty="0"/>
              <a:t>How to study</a:t>
            </a:r>
          </a:p>
        </p:txBody>
      </p:sp>
      <p:sp>
        <p:nvSpPr>
          <p:cNvPr id="3" name="Content Placeholder 2">
            <a:extLst>
              <a:ext uri="{FF2B5EF4-FFF2-40B4-BE49-F238E27FC236}">
                <a16:creationId xmlns:a16="http://schemas.microsoft.com/office/drawing/2014/main" id="{1C019E61-A53F-43AC-AFD8-D9558DB5DC8B}"/>
              </a:ext>
            </a:extLst>
          </p:cNvPr>
          <p:cNvSpPr>
            <a:spLocks noGrp="1"/>
          </p:cNvSpPr>
          <p:nvPr>
            <p:ph idx="1"/>
          </p:nvPr>
        </p:nvSpPr>
        <p:spPr>
          <a:xfrm>
            <a:off x="805544" y="2871982"/>
            <a:ext cx="4245428" cy="3181684"/>
          </a:xfrm>
        </p:spPr>
        <p:txBody>
          <a:bodyPr anchor="t">
            <a:normAutofit lnSpcReduction="10000"/>
          </a:bodyPr>
          <a:lstStyle/>
          <a:p>
            <a:pPr marL="0" indent="0">
              <a:buNone/>
            </a:pPr>
            <a:r>
              <a:rPr lang="en-US" sz="2000" dirty="0"/>
              <a:t>While solo is fine, it helps to have thought partners. </a:t>
            </a:r>
          </a:p>
          <a:p>
            <a:pPr marL="0" indent="0">
              <a:buNone/>
            </a:pPr>
            <a:r>
              <a:rPr lang="en-US" sz="2000" dirty="0"/>
              <a:t>Work with your department or PLC or reach further. We know how to work from a distance! </a:t>
            </a:r>
          </a:p>
          <a:p>
            <a:pPr marL="0" indent="0">
              <a:buNone/>
            </a:pPr>
            <a:r>
              <a:rPr lang="en-US" sz="2000" dirty="0"/>
              <a:t>Study the first part of the book – six chapters.</a:t>
            </a:r>
          </a:p>
          <a:p>
            <a:pPr marL="0" indent="0">
              <a:buNone/>
            </a:pPr>
            <a:r>
              <a:rPr lang="en-US" sz="2000" dirty="0"/>
              <a:t>Choose one pillar to study deeply. What is your biggest need or where do you see an opportunity to try something different? </a:t>
            </a:r>
          </a:p>
          <a:p>
            <a:pPr marL="0" indent="0">
              <a:buNone/>
            </a:pPr>
            <a:endParaRPr lang="en-US" sz="1800" dirty="0"/>
          </a:p>
          <a:p>
            <a:pPr marL="0" indent="0">
              <a:buNone/>
            </a:pPr>
            <a:endParaRPr lang="en-US" sz="1800" dirty="0"/>
          </a:p>
        </p:txBody>
      </p:sp>
      <p:sp>
        <p:nvSpPr>
          <p:cNvPr id="75" name="Freeform: Shape 74">
            <a:extLst>
              <a:ext uri="{FF2B5EF4-FFF2-40B4-BE49-F238E27FC236}">
                <a16:creationId xmlns:a16="http://schemas.microsoft.com/office/drawing/2014/main" id="{A86541C6-61B1-4DAA-B57A-EAF3F24F04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933310" y="1"/>
            <a:ext cx="6488456" cy="3036711"/>
          </a:xfrm>
          <a:custGeom>
            <a:avLst/>
            <a:gdLst>
              <a:gd name="connsiteX0" fmla="*/ 0 w 6488456"/>
              <a:gd name="connsiteY0" fmla="*/ 0 h 3036711"/>
              <a:gd name="connsiteX1" fmla="*/ 6488456 w 6488456"/>
              <a:gd name="connsiteY1" fmla="*/ 0 h 3036711"/>
              <a:gd name="connsiteX2" fmla="*/ 6482686 w 6488456"/>
              <a:gd name="connsiteY2" fmla="*/ 114279 h 3036711"/>
              <a:gd name="connsiteX3" fmla="*/ 3244228 w 6488456"/>
              <a:gd name="connsiteY3" fmla="*/ 3036711 h 3036711"/>
              <a:gd name="connsiteX4" fmla="*/ 5771 w 6488456"/>
              <a:gd name="connsiteY4" fmla="*/ 114279 h 3036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88456" h="3036711">
                <a:moveTo>
                  <a:pt x="0" y="0"/>
                </a:moveTo>
                <a:lnTo>
                  <a:pt x="6488456" y="0"/>
                </a:lnTo>
                <a:lnTo>
                  <a:pt x="6482686" y="114279"/>
                </a:lnTo>
                <a:cubicBezTo>
                  <a:pt x="6315984" y="1755766"/>
                  <a:pt x="4929697" y="3036711"/>
                  <a:pt x="3244228" y="3036711"/>
                </a:cubicBezTo>
                <a:cubicBezTo>
                  <a:pt x="1558760" y="3036711"/>
                  <a:pt x="172473" y="1755766"/>
                  <a:pt x="5771" y="114279"/>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4" name="Picture 2" descr="Dock, Pier, Dusk, Sky, Clouds, Sea">
            <a:extLst>
              <a:ext uri="{FF2B5EF4-FFF2-40B4-BE49-F238E27FC236}">
                <a16:creationId xmlns:a16="http://schemas.microsoft.com/office/drawing/2014/main" id="{EF04C525-E18C-4E2F-B5A4-83F194F049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1155" b="8747"/>
          <a:stretch/>
        </p:blipFill>
        <p:spPr bwMode="auto">
          <a:xfrm>
            <a:off x="5142944" y="3"/>
            <a:ext cx="6069184" cy="2839783"/>
          </a:xfrm>
          <a:custGeom>
            <a:avLst/>
            <a:gdLst/>
            <a:ahLst/>
            <a:cxnLst/>
            <a:rect l="l" t="t" r="r" b="b"/>
            <a:pathLst>
              <a:path w="6069184" h="2839783">
                <a:moveTo>
                  <a:pt x="0" y="0"/>
                </a:moveTo>
                <a:lnTo>
                  <a:pt x="6069184" y="0"/>
                </a:lnTo>
                <a:lnTo>
                  <a:pt x="6063823" y="106160"/>
                </a:lnTo>
                <a:cubicBezTo>
                  <a:pt x="5907891" y="1641596"/>
                  <a:pt x="4611168" y="2839783"/>
                  <a:pt x="3034592" y="2839783"/>
                </a:cubicBezTo>
                <a:cubicBezTo>
                  <a:pt x="1458016" y="2839783"/>
                  <a:pt x="161292" y="1641596"/>
                  <a:pt x="5360" y="106160"/>
                </a:cubicBezTo>
                <a:close/>
              </a:path>
            </a:pathLst>
          </a:custGeom>
          <a:noFill/>
          <a:extLst>
            <a:ext uri="{909E8E84-426E-40DD-AFC4-6F175D3DCCD1}">
              <a14:hiddenFill xmlns:a14="http://schemas.microsoft.com/office/drawing/2010/main">
                <a:solidFill>
                  <a:srgbClr val="FFFFFF"/>
                </a:solidFill>
              </a14:hiddenFill>
            </a:ext>
          </a:extLst>
        </p:spPr>
      </p:pic>
      <p:sp>
        <p:nvSpPr>
          <p:cNvPr id="77" name="Freeform: Shape 76">
            <a:extLst>
              <a:ext uri="{FF2B5EF4-FFF2-40B4-BE49-F238E27FC236}">
                <a16:creationId xmlns:a16="http://schemas.microsoft.com/office/drawing/2014/main" id="{71750011-2006-46BB-AFDE-C6E4617523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993989" y="2900758"/>
            <a:ext cx="5198011" cy="3957242"/>
          </a:xfrm>
          <a:custGeom>
            <a:avLst/>
            <a:gdLst>
              <a:gd name="connsiteX0" fmla="*/ 1942747 w 5198011"/>
              <a:gd name="connsiteY0" fmla="*/ 0 h 3957242"/>
              <a:gd name="connsiteX1" fmla="*/ 5198011 w 5198011"/>
              <a:gd name="connsiteY1" fmla="*/ 3255264 h 3957242"/>
              <a:gd name="connsiteX2" fmla="*/ 5131876 w 5198011"/>
              <a:gd name="connsiteY2" fmla="*/ 3911314 h 3957242"/>
              <a:gd name="connsiteX3" fmla="*/ 5120066 w 5198011"/>
              <a:gd name="connsiteY3" fmla="*/ 3957242 h 3957242"/>
              <a:gd name="connsiteX4" fmla="*/ 0 w 5198011"/>
              <a:gd name="connsiteY4" fmla="*/ 3957242 h 3957242"/>
              <a:gd name="connsiteX5" fmla="*/ 0 w 5198011"/>
              <a:gd name="connsiteY5" fmla="*/ 647700 h 3957242"/>
              <a:gd name="connsiteX6" fmla="*/ 122698 w 5198011"/>
              <a:gd name="connsiteY6" fmla="*/ 555948 h 3957242"/>
              <a:gd name="connsiteX7" fmla="*/ 1942747 w 5198011"/>
              <a:gd name="connsiteY7" fmla="*/ 0 h 395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98011" h="3957242">
                <a:moveTo>
                  <a:pt x="1942747" y="0"/>
                </a:moveTo>
                <a:cubicBezTo>
                  <a:pt x="3740580" y="0"/>
                  <a:pt x="5198011" y="1457431"/>
                  <a:pt x="5198011" y="3255264"/>
                </a:cubicBezTo>
                <a:cubicBezTo>
                  <a:pt x="5198011" y="3479993"/>
                  <a:pt x="5175239" y="3699404"/>
                  <a:pt x="5131876" y="3911314"/>
                </a:cubicBezTo>
                <a:lnTo>
                  <a:pt x="5120066" y="3957242"/>
                </a:lnTo>
                <a:lnTo>
                  <a:pt x="0" y="3957242"/>
                </a:lnTo>
                <a:lnTo>
                  <a:pt x="0" y="647700"/>
                </a:lnTo>
                <a:lnTo>
                  <a:pt x="122698" y="555948"/>
                </a:lnTo>
                <a:cubicBezTo>
                  <a:pt x="642241" y="204951"/>
                  <a:pt x="1268560" y="0"/>
                  <a:pt x="1942747" y="0"/>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078" name="Picture 6" descr="People, Girls, Women, Students, Friends">
            <a:extLst>
              <a:ext uri="{FF2B5EF4-FFF2-40B4-BE49-F238E27FC236}">
                <a16:creationId xmlns:a16="http://schemas.microsoft.com/office/drawing/2014/main" id="{AE7C8131-8DFE-4889-995C-B27B13001B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0575" r="-1" b="-1"/>
          <a:stretch/>
        </p:blipFill>
        <p:spPr bwMode="auto">
          <a:xfrm>
            <a:off x="7190587" y="3124784"/>
            <a:ext cx="5001415" cy="3733214"/>
          </a:xfrm>
          <a:custGeom>
            <a:avLst/>
            <a:gdLst/>
            <a:ahLst/>
            <a:cxnLst/>
            <a:rect l="l" t="t" r="r" b="b"/>
            <a:pathLst>
              <a:path w="5001415" h="3733214">
                <a:moveTo>
                  <a:pt x="3044952" y="0"/>
                </a:moveTo>
                <a:cubicBezTo>
                  <a:pt x="3780687" y="0"/>
                  <a:pt x="4455477" y="260939"/>
                  <a:pt x="4981824" y="695319"/>
                </a:cubicBezTo>
                <a:lnTo>
                  <a:pt x="5001415" y="713124"/>
                </a:lnTo>
                <a:lnTo>
                  <a:pt x="5001415" y="3733214"/>
                </a:lnTo>
                <a:lnTo>
                  <a:pt x="81043" y="3733214"/>
                </a:lnTo>
                <a:lnTo>
                  <a:pt x="61862" y="3658617"/>
                </a:lnTo>
                <a:cubicBezTo>
                  <a:pt x="21301" y="3460397"/>
                  <a:pt x="0" y="3255162"/>
                  <a:pt x="0" y="3044952"/>
                </a:cubicBezTo>
                <a:cubicBezTo>
                  <a:pt x="0" y="1363271"/>
                  <a:pt x="1363271" y="0"/>
                  <a:pt x="3044952"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D86CB5C6-E499-44A5-B5F0-1561DC01BCC0}"/>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397474188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advTm="27920"/>
    </mc:Choice>
    <mc:Fallback>
      <p:transition spd="slow" advTm="279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2609869-9E80-471B-A487-A53288E0E79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F301B40-78AF-468C-AF33-B9930DABF143}"/>
              </a:ext>
            </a:extLst>
          </p:cNvPr>
          <p:cNvSpPr>
            <a:spLocks noGrp="1"/>
          </p:cNvSpPr>
          <p:nvPr>
            <p:ph type="title"/>
          </p:nvPr>
        </p:nvSpPr>
        <p:spPr>
          <a:xfrm>
            <a:off x="1136397" y="502020"/>
            <a:ext cx="5323715" cy="1642970"/>
          </a:xfrm>
        </p:spPr>
        <p:txBody>
          <a:bodyPr anchor="b">
            <a:normAutofit/>
          </a:bodyPr>
          <a:lstStyle/>
          <a:p>
            <a:r>
              <a:rPr lang="en-US" sz="4000"/>
              <a:t>Getting started</a:t>
            </a:r>
          </a:p>
        </p:txBody>
      </p:sp>
      <p:sp>
        <p:nvSpPr>
          <p:cNvPr id="3" name="Content Placeholder 2">
            <a:extLst>
              <a:ext uri="{FF2B5EF4-FFF2-40B4-BE49-F238E27FC236}">
                <a16:creationId xmlns:a16="http://schemas.microsoft.com/office/drawing/2014/main" id="{031A7548-DF78-48CF-B1D0-386B603BAE29}"/>
              </a:ext>
            </a:extLst>
          </p:cNvPr>
          <p:cNvSpPr>
            <a:spLocks noGrp="1"/>
          </p:cNvSpPr>
          <p:nvPr>
            <p:ph idx="1"/>
          </p:nvPr>
        </p:nvSpPr>
        <p:spPr>
          <a:xfrm>
            <a:off x="552450" y="2405894"/>
            <a:ext cx="6724649" cy="3535083"/>
          </a:xfrm>
        </p:spPr>
        <p:txBody>
          <a:bodyPr anchor="ctr">
            <a:normAutofit/>
          </a:bodyPr>
          <a:lstStyle/>
          <a:p>
            <a:pPr marL="0" indent="0">
              <a:buNone/>
            </a:pPr>
            <a:r>
              <a:rPr lang="en-US" dirty="0"/>
              <a:t>Order the book  </a:t>
            </a:r>
            <a:r>
              <a:rPr lang="en-US" i="1" u="sng" dirty="0">
                <a:effectLst/>
                <a:latin typeface="Arial" panose="020B0604020202020204" pitchFamily="34" charset="0"/>
                <a:ea typeface="Arial" panose="020B0604020202020204" pitchFamily="34" charset="0"/>
                <a:hlinkClick r:id="rId5"/>
              </a:rPr>
              <a:t>Grading For Equity: What It Is, Why It Matters, and How It Can Transform Schools and Classrooms</a:t>
            </a:r>
            <a:r>
              <a:rPr lang="en-US" i="1" u="sng" dirty="0">
                <a:latin typeface="Arial" panose="020B0604020202020204" pitchFamily="34" charset="0"/>
                <a:ea typeface="Arial" panose="020B0604020202020204" pitchFamily="34" charset="0"/>
              </a:rPr>
              <a:t>  </a:t>
            </a:r>
            <a:endParaRPr lang="en-US" dirty="0"/>
          </a:p>
        </p:txBody>
      </p:sp>
      <p:sp>
        <p:nvSpPr>
          <p:cNvPr id="73" name="Rectangle 72">
            <a:extLst>
              <a:ext uri="{FF2B5EF4-FFF2-40B4-BE49-F238E27FC236}">
                <a16:creationId xmlns:a16="http://schemas.microsoft.com/office/drawing/2014/main" id="{7004738A-9D34-43E8-97D2-CA0EED4F8B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5"/>
            <a:ext cx="4092521" cy="6858000"/>
          </a:xfrm>
          <a:prstGeom prst="rect">
            <a:avLst/>
          </a:prstGeom>
          <a:gradFill>
            <a:gsLst>
              <a:gs pos="8000">
                <a:srgbClr val="000000">
                  <a:alpha val="94000"/>
                </a:srgbClr>
              </a:gs>
              <a:gs pos="100000">
                <a:schemeClr val="accent1"/>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B8B8D07F-F13E-443E-BA68-2D26672D76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
            <a:ext cx="4092521" cy="6400369"/>
          </a:xfrm>
          <a:prstGeom prst="rect">
            <a:avLst/>
          </a:prstGeom>
          <a:gradFill>
            <a:gsLst>
              <a:gs pos="31000">
                <a:schemeClr val="accent1">
                  <a:lumMod val="50000"/>
                  <a:alpha val="0"/>
                </a:schemeClr>
              </a:gs>
              <a:gs pos="100000">
                <a:schemeClr val="accent1">
                  <a:lumMod val="50000"/>
                  <a:alpha val="26000"/>
                </a:scheme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813A4FA-24A5-41ED-A534-3807D1B2F3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22"/>
            <a:ext cx="4068667" cy="6400389"/>
          </a:xfrm>
          <a:prstGeom prst="rect">
            <a:avLst/>
          </a:prstGeom>
          <a:gradFill>
            <a:gsLst>
              <a:gs pos="0">
                <a:schemeClr val="accent1">
                  <a:alpha val="0"/>
                </a:schemeClr>
              </a:gs>
              <a:gs pos="72000">
                <a:srgbClr val="000000">
                  <a:alpha val="21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a:extLst>
              <a:ext uri="{FF2B5EF4-FFF2-40B4-BE49-F238E27FC236}">
                <a16:creationId xmlns:a16="http://schemas.microsoft.com/office/drawing/2014/main" id="{C3944F27-CA70-4E84-A51A-E6BF895589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3333" y="-10"/>
            <a:ext cx="3611467" cy="6857997"/>
          </a:xfrm>
          <a:prstGeom prst="rect">
            <a:avLst/>
          </a:prstGeom>
          <a:gradFill>
            <a:gsLst>
              <a:gs pos="0">
                <a:schemeClr val="accent1">
                  <a:alpha val="0"/>
                </a:schemeClr>
              </a:gs>
              <a:gs pos="93000">
                <a:srgbClr val="000000">
                  <a:alpha val="29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098" name="Picture 2" descr="feldman_cover-web">
            <a:extLst>
              <a:ext uri="{FF2B5EF4-FFF2-40B4-BE49-F238E27FC236}">
                <a16:creationId xmlns:a16="http://schemas.microsoft.com/office/drawing/2014/main" id="{386B5FA6-740A-4FA2-920A-FAD1830FC798}"/>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7386126" y="909081"/>
            <a:ext cx="3550211" cy="5071731"/>
          </a:xfrm>
          <a:prstGeom prst="rect">
            <a:avLst/>
          </a:prstGeom>
          <a:noFill/>
          <a:extLst>
            <a:ext uri="{909E8E84-426E-40DD-AFC4-6F175D3DCCD1}">
              <a14:hiddenFill xmlns:a14="http://schemas.microsoft.com/office/drawing/2010/main">
                <a:solidFill>
                  <a:srgbClr val="FFFFFF"/>
                </a:solidFill>
              </a14:hiddenFill>
            </a:ext>
          </a:extLst>
        </p:spPr>
      </p:pic>
      <p:pic>
        <p:nvPicPr>
          <p:cNvPr id="4" name="Audio 3">
            <a:hlinkClick r:id="" action="ppaction://media"/>
            <a:extLst>
              <a:ext uri="{FF2B5EF4-FFF2-40B4-BE49-F238E27FC236}">
                <a16:creationId xmlns:a16="http://schemas.microsoft.com/office/drawing/2014/main" id="{0E3C304E-A3F3-4C80-A7BD-A7BA33393734}"/>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418025844"/>
      </p:ext>
    </p:extLst>
  </p:cSld>
  <p:clrMapOvr>
    <a:masterClrMapping/>
  </p:clrMapOvr>
  <mc:AlternateContent xmlns:mc="http://schemas.openxmlformats.org/markup-compatibility/2006">
    <mc:Choice xmlns:p14="http://schemas.microsoft.com/office/powerpoint/2010/main" Requires="p14">
      <p:transition spd="slow" p14:dur="2000" advTm="9274"/>
    </mc:Choice>
    <mc:Fallback>
      <p:transition spd="slow" advTm="927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797D3-028B-49DB-9951-7979F9F17A7A}"/>
              </a:ext>
            </a:extLst>
          </p:cNvPr>
          <p:cNvSpPr>
            <a:spLocks noGrp="1"/>
          </p:cNvSpPr>
          <p:nvPr>
            <p:ph type="title"/>
          </p:nvPr>
        </p:nvSpPr>
        <p:spPr/>
        <p:txBody>
          <a:bodyPr/>
          <a:lstStyle/>
          <a:p>
            <a:r>
              <a:rPr lang="en-US" dirty="0"/>
              <a:t>Check out our syllabus</a:t>
            </a:r>
          </a:p>
        </p:txBody>
      </p:sp>
      <p:sp>
        <p:nvSpPr>
          <p:cNvPr id="3" name="Content Placeholder 2">
            <a:extLst>
              <a:ext uri="{FF2B5EF4-FFF2-40B4-BE49-F238E27FC236}">
                <a16:creationId xmlns:a16="http://schemas.microsoft.com/office/drawing/2014/main" id="{1C512B0F-73F2-4DB9-A786-02C984B7F8B6}"/>
              </a:ext>
            </a:extLst>
          </p:cNvPr>
          <p:cNvSpPr>
            <a:spLocks noGrp="1"/>
          </p:cNvSpPr>
          <p:nvPr>
            <p:ph idx="1"/>
          </p:nvPr>
        </p:nvSpPr>
        <p:spPr/>
        <p:txBody>
          <a:bodyPr/>
          <a:lstStyle/>
          <a:p>
            <a:r>
              <a:rPr lang="en-US" dirty="0">
                <a:hlinkClick r:id="rId6"/>
              </a:rPr>
              <a:t>Link to syllabus</a:t>
            </a:r>
            <a:endParaRPr lang="en-US" dirty="0"/>
          </a:p>
          <a:p>
            <a:r>
              <a:rPr lang="en-US" dirty="0"/>
              <a:t>Each session is facilitated by a teacher who has previously studied the book and tried something as a result of the study. </a:t>
            </a:r>
          </a:p>
          <a:p>
            <a:r>
              <a:rPr lang="en-US" dirty="0"/>
              <a:t>The recordings may be viewed before reading to set a purpose or after to help process. </a:t>
            </a:r>
          </a:p>
          <a:p>
            <a:r>
              <a:rPr lang="en-US" dirty="0"/>
              <a:t>The recordings were made during live sessions which included breakout discussions. Pause at each breakout opportunity (edited out of these recordings) and discuss with a partner or record thoughts in a learning journal. </a:t>
            </a:r>
          </a:p>
        </p:txBody>
      </p:sp>
      <p:pic>
        <p:nvPicPr>
          <p:cNvPr id="4" name="Audio 3">
            <a:hlinkClick r:id="" action="ppaction://media"/>
            <a:extLst>
              <a:ext uri="{FF2B5EF4-FFF2-40B4-BE49-F238E27FC236}">
                <a16:creationId xmlns:a16="http://schemas.microsoft.com/office/drawing/2014/main" id="{959DC5BD-A8B6-4B15-8489-9EB7D5DC64EA}"/>
              </a:ext>
            </a:extLst>
          </p:cNvPr>
          <p:cNvPicPr>
            <a:picLocks noChangeAspect="1"/>
          </p:cNvPicPr>
          <p:nvPr>
            <a:audioFile r:link="rId3"/>
            <p:extLst>
              <p:ext uri="{DAA4B4D4-6D71-4841-9C94-3DE7FCFB9230}">
                <p14:media xmlns:p14="http://schemas.microsoft.com/office/powerpoint/2010/main" r:embed="rId2"/>
              </p:ext>
            </p:extLst>
          </p:nvPr>
        </p:nvPicPr>
        <p:blipFill>
          <a:blip r:embed="rId7"/>
          <a:stretch>
            <a:fillRect/>
          </a:stretch>
        </p:blipFill>
        <p:spPr>
          <a:xfrm>
            <a:off x="11633200" y="6299200"/>
            <a:ext cx="406400" cy="406400"/>
          </a:xfrm>
          <a:prstGeom prst="rect">
            <a:avLst/>
          </a:prstGeom>
        </p:spPr>
      </p:pic>
    </p:spTree>
    <p:custDataLst>
      <p:tags r:id="rId1"/>
    </p:custDataLst>
    <p:extLst>
      <p:ext uri="{BB962C8B-B14F-4D97-AF65-F5344CB8AC3E}">
        <p14:creationId xmlns:p14="http://schemas.microsoft.com/office/powerpoint/2010/main" val="1061018533"/>
      </p:ext>
    </p:extLst>
  </p:cSld>
  <p:clrMapOvr>
    <a:masterClrMapping/>
  </p:clrMapOvr>
  <mc:AlternateContent xmlns:mc="http://schemas.openxmlformats.org/markup-compatibility/2006">
    <mc:Choice xmlns:p14="http://schemas.microsoft.com/office/powerpoint/2010/main" Requires="p14">
      <p:transition spd="slow" p14:dur="2000" advTm="23044"/>
    </mc:Choice>
    <mc:Fallback>
      <p:transition spd="slow" advTm="2304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3"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9724-40B1-4C5C-8B47-5E2F01D63555}"/>
              </a:ext>
            </a:extLst>
          </p:cNvPr>
          <p:cNvSpPr>
            <a:spLocks noGrp="1"/>
          </p:cNvSpPr>
          <p:nvPr>
            <p:ph type="title"/>
          </p:nvPr>
        </p:nvSpPr>
        <p:spPr/>
        <p:txBody>
          <a:bodyPr/>
          <a:lstStyle/>
          <a:p>
            <a:r>
              <a:rPr lang="en-US" dirty="0"/>
              <a:t>DOE Support for Study </a:t>
            </a:r>
          </a:p>
        </p:txBody>
      </p:sp>
      <p:sp>
        <p:nvSpPr>
          <p:cNvPr id="3" name="Content Placeholder 2">
            <a:extLst>
              <a:ext uri="{FF2B5EF4-FFF2-40B4-BE49-F238E27FC236}">
                <a16:creationId xmlns:a16="http://schemas.microsoft.com/office/drawing/2014/main" id="{F3798BCB-4FB5-43AD-BD19-318E0DC92CC2}"/>
              </a:ext>
            </a:extLst>
          </p:cNvPr>
          <p:cNvSpPr>
            <a:spLocks noGrp="1"/>
          </p:cNvSpPr>
          <p:nvPr>
            <p:ph idx="1"/>
          </p:nvPr>
        </p:nvSpPr>
        <p:spPr/>
        <p:txBody>
          <a:bodyPr/>
          <a:lstStyle/>
          <a:p>
            <a:pPr marL="0" indent="0">
              <a:buNone/>
            </a:pPr>
            <a:r>
              <a:rPr lang="en-US" dirty="0"/>
              <a:t>Join a live session to process </a:t>
            </a:r>
          </a:p>
          <a:p>
            <a:pPr marL="0" indent="0">
              <a:buNone/>
            </a:pPr>
            <a:endParaRPr lang="en-US" dirty="0"/>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Tuesday, October 4 or Thursday, October 6</a:t>
            </a:r>
            <a:endParaRPr lang="en-US"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3:30 – 5:00</a:t>
            </a:r>
            <a:endParaRPr lang="en-US" dirty="0">
              <a:effectLst/>
              <a:latin typeface="Arial" panose="020B0604020202020204" pitchFamily="34" charset="0"/>
              <a:ea typeface="Arial" panose="020B0604020202020204" pitchFamily="34" charset="0"/>
            </a:endParaRPr>
          </a:p>
          <a:p>
            <a:pPr marL="0" indent="0" algn="ctr">
              <a:buNone/>
            </a:pPr>
            <a:r>
              <a:rPr lang="en-US" b="1" dirty="0">
                <a:effectLst/>
                <a:latin typeface="Arial" panose="020B0604020202020204" pitchFamily="34" charset="0"/>
                <a:ea typeface="Arial" panose="020B0604020202020204" pitchFamily="34" charset="0"/>
              </a:rPr>
              <a:t>Facilitated discussion of equitable grading: history and call to action</a:t>
            </a:r>
          </a:p>
          <a:p>
            <a:pPr marL="0" indent="0" algn="ctr">
              <a:buNone/>
            </a:pPr>
            <a:r>
              <a:rPr lang="en-US" b="1" dirty="0">
                <a:latin typeface="Arial" panose="020B0604020202020204" pitchFamily="34" charset="0"/>
              </a:rPr>
              <a:t>See syllabus for link to event registration.</a:t>
            </a:r>
            <a:endParaRPr lang="en-US" dirty="0"/>
          </a:p>
        </p:txBody>
      </p:sp>
      <p:pic>
        <p:nvPicPr>
          <p:cNvPr id="4" name="Audio 3">
            <a:hlinkClick r:id="" action="ppaction://media"/>
            <a:extLst>
              <a:ext uri="{FF2B5EF4-FFF2-40B4-BE49-F238E27FC236}">
                <a16:creationId xmlns:a16="http://schemas.microsoft.com/office/drawing/2014/main" id="{7C839EF8-B285-4405-A45D-B8A16C72C3E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622265049"/>
      </p:ext>
    </p:extLst>
  </p:cSld>
  <p:clrMapOvr>
    <a:masterClrMapping/>
  </p:clrMapOvr>
  <mc:AlternateContent xmlns:mc="http://schemas.openxmlformats.org/markup-compatibility/2006">
    <mc:Choice xmlns:p14="http://schemas.microsoft.com/office/powerpoint/2010/main" Requires="p14">
      <p:transition spd="slow" p14:dur="2000" advTm="18864"/>
    </mc:Choice>
    <mc:Fallback>
      <p:transition spd="slow" advTm="1886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9724-40B1-4C5C-8B47-5E2F01D63555}"/>
              </a:ext>
            </a:extLst>
          </p:cNvPr>
          <p:cNvSpPr>
            <a:spLocks noGrp="1"/>
          </p:cNvSpPr>
          <p:nvPr>
            <p:ph type="title"/>
          </p:nvPr>
        </p:nvSpPr>
        <p:spPr/>
        <p:txBody>
          <a:bodyPr/>
          <a:lstStyle/>
          <a:p>
            <a:r>
              <a:rPr lang="en-US" dirty="0"/>
              <a:t>DOE Support for Study </a:t>
            </a:r>
          </a:p>
        </p:txBody>
      </p:sp>
      <p:sp>
        <p:nvSpPr>
          <p:cNvPr id="3" name="Content Placeholder 2">
            <a:extLst>
              <a:ext uri="{FF2B5EF4-FFF2-40B4-BE49-F238E27FC236}">
                <a16:creationId xmlns:a16="http://schemas.microsoft.com/office/drawing/2014/main" id="{F3798BCB-4FB5-43AD-BD19-318E0DC92CC2}"/>
              </a:ext>
            </a:extLst>
          </p:cNvPr>
          <p:cNvSpPr>
            <a:spLocks noGrp="1"/>
          </p:cNvSpPr>
          <p:nvPr>
            <p:ph idx="1"/>
          </p:nvPr>
        </p:nvSpPr>
        <p:spPr/>
        <p:txBody>
          <a:bodyPr/>
          <a:lstStyle/>
          <a:p>
            <a:pPr marL="0" indent="0">
              <a:buNone/>
            </a:pPr>
            <a:r>
              <a:rPr lang="en-US" dirty="0"/>
              <a:t>Join a live session to process </a:t>
            </a:r>
          </a:p>
          <a:p>
            <a:pPr marL="0" marR="0" indent="0" algn="ctr">
              <a:lnSpc>
                <a:spcPct val="115000"/>
              </a:lnSpc>
              <a:spcBef>
                <a:spcPts val="0"/>
              </a:spcBef>
              <a:spcAft>
                <a:spcPts val="0"/>
              </a:spcAft>
              <a:buNone/>
            </a:pPr>
            <a:endParaRPr lang="en-US" b="1"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Tuesday, December 6 or Thursday, December 8</a:t>
            </a:r>
            <a:endParaRPr lang="en-US"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3:30 – 5:00</a:t>
            </a:r>
            <a:endParaRPr lang="en-US" dirty="0">
              <a:effectLst/>
              <a:latin typeface="Arial" panose="020B0604020202020204" pitchFamily="34" charset="0"/>
              <a:ea typeface="Arial" panose="020B0604020202020204" pitchFamily="34" charset="0"/>
            </a:endParaRPr>
          </a:p>
          <a:p>
            <a:pPr marL="0" indent="0" algn="ctr">
              <a:buNone/>
            </a:pPr>
            <a:r>
              <a:rPr lang="en-US" b="1" dirty="0">
                <a:effectLst/>
                <a:latin typeface="Arial" panose="020B0604020202020204" pitchFamily="34" charset="0"/>
                <a:ea typeface="Arial" panose="020B0604020202020204" pitchFamily="34" charset="0"/>
              </a:rPr>
              <a:t>Facilitated discussion of equitable grading: accuracy</a:t>
            </a:r>
          </a:p>
          <a:p>
            <a:pPr marL="0" indent="0" algn="ctr">
              <a:buNone/>
            </a:pPr>
            <a:r>
              <a:rPr lang="en-US" b="1" dirty="0">
                <a:latin typeface="Arial" panose="020B0604020202020204" pitchFamily="34" charset="0"/>
              </a:rPr>
              <a:t>See syllabus for link to event registration.</a:t>
            </a:r>
            <a:endParaRPr lang="en-US" dirty="0"/>
          </a:p>
        </p:txBody>
      </p:sp>
      <p:pic>
        <p:nvPicPr>
          <p:cNvPr id="4" name="Audio 3">
            <a:hlinkClick r:id="" action="ppaction://media"/>
            <a:extLst>
              <a:ext uri="{FF2B5EF4-FFF2-40B4-BE49-F238E27FC236}">
                <a16:creationId xmlns:a16="http://schemas.microsoft.com/office/drawing/2014/main" id="{B9363AFE-8AD2-4467-B18E-A9A6AD66EE81}"/>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22712790"/>
      </p:ext>
    </p:extLst>
  </p:cSld>
  <p:clrMapOvr>
    <a:masterClrMapping/>
  </p:clrMapOvr>
  <mc:AlternateContent xmlns:mc="http://schemas.openxmlformats.org/markup-compatibility/2006">
    <mc:Choice xmlns:p14="http://schemas.microsoft.com/office/powerpoint/2010/main" Requires="p14">
      <p:transition spd="slow" p14:dur="2000" advTm="6057"/>
    </mc:Choice>
    <mc:Fallback>
      <p:transition spd="slow" advTm="605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59724-40B1-4C5C-8B47-5E2F01D63555}"/>
              </a:ext>
            </a:extLst>
          </p:cNvPr>
          <p:cNvSpPr>
            <a:spLocks noGrp="1"/>
          </p:cNvSpPr>
          <p:nvPr>
            <p:ph type="title"/>
          </p:nvPr>
        </p:nvSpPr>
        <p:spPr/>
        <p:txBody>
          <a:bodyPr/>
          <a:lstStyle/>
          <a:p>
            <a:r>
              <a:rPr lang="en-US" dirty="0"/>
              <a:t>DOE Support for Study </a:t>
            </a:r>
          </a:p>
        </p:txBody>
      </p:sp>
      <p:sp>
        <p:nvSpPr>
          <p:cNvPr id="3" name="Content Placeholder 2">
            <a:extLst>
              <a:ext uri="{FF2B5EF4-FFF2-40B4-BE49-F238E27FC236}">
                <a16:creationId xmlns:a16="http://schemas.microsoft.com/office/drawing/2014/main" id="{F3798BCB-4FB5-43AD-BD19-318E0DC92CC2}"/>
              </a:ext>
            </a:extLst>
          </p:cNvPr>
          <p:cNvSpPr>
            <a:spLocks noGrp="1"/>
          </p:cNvSpPr>
          <p:nvPr>
            <p:ph idx="1"/>
          </p:nvPr>
        </p:nvSpPr>
        <p:spPr/>
        <p:txBody>
          <a:bodyPr/>
          <a:lstStyle/>
          <a:p>
            <a:pPr marL="0" indent="0">
              <a:buNone/>
            </a:pPr>
            <a:r>
              <a:rPr lang="en-US" dirty="0"/>
              <a:t>Join a live session to process </a:t>
            </a:r>
          </a:p>
          <a:p>
            <a:pPr marL="0" marR="0" indent="0" algn="ctr">
              <a:lnSpc>
                <a:spcPct val="115000"/>
              </a:lnSpc>
              <a:spcBef>
                <a:spcPts val="0"/>
              </a:spcBef>
              <a:spcAft>
                <a:spcPts val="0"/>
              </a:spcAft>
              <a:buNone/>
            </a:pPr>
            <a:endParaRPr lang="en-US" b="1"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Tuesday, February 7 or Thursday, February 9</a:t>
            </a:r>
            <a:endParaRPr lang="en-US" dirty="0">
              <a:effectLst/>
              <a:latin typeface="Arial" panose="020B0604020202020204" pitchFamily="34" charset="0"/>
              <a:ea typeface="Arial" panose="020B0604020202020204" pitchFamily="34" charset="0"/>
            </a:endParaRPr>
          </a:p>
          <a:p>
            <a:pPr marL="0" marR="0" indent="0" algn="ctr">
              <a:lnSpc>
                <a:spcPct val="115000"/>
              </a:lnSpc>
              <a:spcBef>
                <a:spcPts val="0"/>
              </a:spcBef>
              <a:spcAft>
                <a:spcPts val="0"/>
              </a:spcAft>
              <a:buNone/>
            </a:pPr>
            <a:r>
              <a:rPr lang="en-US" b="1" dirty="0">
                <a:effectLst/>
                <a:latin typeface="Arial" panose="020B0604020202020204" pitchFamily="34" charset="0"/>
                <a:ea typeface="Arial" panose="020B0604020202020204" pitchFamily="34" charset="0"/>
              </a:rPr>
              <a:t>3:30 – 5:00</a:t>
            </a:r>
            <a:endParaRPr lang="en-US" dirty="0">
              <a:effectLst/>
              <a:latin typeface="Arial" panose="020B0604020202020204" pitchFamily="34" charset="0"/>
              <a:ea typeface="Arial" panose="020B0604020202020204" pitchFamily="34" charset="0"/>
            </a:endParaRPr>
          </a:p>
          <a:p>
            <a:pPr marL="0" indent="0" algn="ctr">
              <a:buNone/>
            </a:pPr>
            <a:r>
              <a:rPr lang="en-US" b="1" dirty="0">
                <a:effectLst/>
                <a:latin typeface="Arial" panose="020B0604020202020204" pitchFamily="34" charset="0"/>
                <a:ea typeface="Arial" panose="020B0604020202020204" pitchFamily="34" charset="0"/>
              </a:rPr>
              <a:t>Facilitated discussion of equitable grading: anti-bias practices</a:t>
            </a:r>
          </a:p>
          <a:p>
            <a:pPr marL="0" indent="0" algn="ctr">
              <a:buNone/>
            </a:pPr>
            <a:r>
              <a:rPr lang="en-US" b="1" dirty="0">
                <a:latin typeface="Arial" panose="020B0604020202020204" pitchFamily="34" charset="0"/>
              </a:rPr>
              <a:t>See syllabus for link to event registration.</a:t>
            </a:r>
            <a:endParaRPr lang="en-US" dirty="0"/>
          </a:p>
          <a:p>
            <a:pPr marL="0" indent="0" algn="ctr">
              <a:buNone/>
            </a:pPr>
            <a:endParaRPr lang="en-US" dirty="0"/>
          </a:p>
        </p:txBody>
      </p:sp>
      <p:pic>
        <p:nvPicPr>
          <p:cNvPr id="4" name="Audio 3">
            <a:hlinkClick r:id="" action="ppaction://media"/>
            <a:extLst>
              <a:ext uri="{FF2B5EF4-FFF2-40B4-BE49-F238E27FC236}">
                <a16:creationId xmlns:a16="http://schemas.microsoft.com/office/drawing/2014/main" id="{6F18A3D7-85FE-44A0-A115-9DFF2A99849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633200" y="6299200"/>
            <a:ext cx="406400" cy="406400"/>
          </a:xfrm>
          <a:prstGeom prst="rect">
            <a:avLst/>
          </a:prstGeom>
        </p:spPr>
      </p:pic>
    </p:spTree>
    <p:extLst>
      <p:ext uri="{BB962C8B-B14F-4D97-AF65-F5344CB8AC3E}">
        <p14:creationId xmlns:p14="http://schemas.microsoft.com/office/powerpoint/2010/main" val="1922858618"/>
      </p:ext>
    </p:extLst>
  </p:cSld>
  <p:clrMapOvr>
    <a:masterClrMapping/>
  </p:clrMapOvr>
  <mc:AlternateContent xmlns:mc="http://schemas.openxmlformats.org/markup-compatibility/2006">
    <mc:Choice xmlns:p14="http://schemas.microsoft.com/office/powerpoint/2010/main" Requires="p14">
      <p:transition spd="slow" p14:dur="2000" advTm="6441"/>
    </mc:Choice>
    <mc:Fallback>
      <p:transition spd="slow" advTm="64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2|3.3|6|4"/>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B2F7A7752C4C14DBDBE8F8871E1AD6B" ma:contentTypeVersion="10" ma:contentTypeDescription="Create a new document." ma:contentTypeScope="" ma:versionID="645d82b6b74150f023e5fcaf3bd2953f">
  <xsd:schema xmlns:xsd="http://www.w3.org/2001/XMLSchema" xmlns:xs="http://www.w3.org/2001/XMLSchema" xmlns:p="http://schemas.microsoft.com/office/2006/metadata/properties" xmlns:ns2="92947c37-d8ba-46ed-a7ae-928c2c40d7e0" xmlns:ns3="e11de6c8-9fda-4174-a5fa-25aa785639fa" targetNamespace="http://schemas.microsoft.com/office/2006/metadata/properties" ma:root="true" ma:fieldsID="259d092a81b8b8f34fc3de917ededc69" ns2:_="" ns3:_="">
    <xsd:import namespace="92947c37-d8ba-46ed-a7ae-928c2c40d7e0"/>
    <xsd:import namespace="e11de6c8-9fda-4174-a5fa-25aa785639fa"/>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2947c37-d8ba-46ed-a7ae-928c2c40d7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1de6c8-9fda-4174-a5fa-25aa785639fa"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4E36FC-BFE7-4D6F-9B18-9B9009AC4809}">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9545E5-FA88-49CF-82AD-27B9FFC6ACE2}">
  <ds:schemaRefs>
    <ds:schemaRef ds:uri="http://schemas.microsoft.com/sharepoint/v3/contenttype/forms"/>
  </ds:schemaRefs>
</ds:datastoreItem>
</file>

<file path=customXml/itemProps3.xml><?xml version="1.0" encoding="utf-8"?>
<ds:datastoreItem xmlns:ds="http://schemas.openxmlformats.org/officeDocument/2006/customXml" ds:itemID="{D1847E1B-86C4-4491-9C1E-EB82B8EEF5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2947c37-d8ba-46ed-a7ae-928c2c40d7e0"/>
    <ds:schemaRef ds:uri="e11de6c8-9fda-4174-a5fa-25aa785639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274</TotalTime>
  <Words>760</Words>
  <Application>Microsoft Office PowerPoint</Application>
  <PresentationFormat>Widescreen</PresentationFormat>
  <Paragraphs>67</Paragraphs>
  <Slides>11</Slides>
  <Notes>6</Notes>
  <HiddenSlides>0</HiddenSlides>
  <MMClips>11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Calibri</vt:lpstr>
      <vt:lpstr>Calibri Light</vt:lpstr>
      <vt:lpstr>office theme</vt:lpstr>
      <vt:lpstr>Grading for Equity</vt:lpstr>
      <vt:lpstr>Grading for Equity by Joe Feldman</vt:lpstr>
      <vt:lpstr>Text-Based Study </vt:lpstr>
      <vt:lpstr>How to study</vt:lpstr>
      <vt:lpstr>Getting started</vt:lpstr>
      <vt:lpstr>Check out our syllabus</vt:lpstr>
      <vt:lpstr>DOE Support for Study </vt:lpstr>
      <vt:lpstr>DOE Support for Study </vt:lpstr>
      <vt:lpstr>DOE Support for Study </vt:lpstr>
      <vt:lpstr>DOE Support for Study </vt:lpstr>
      <vt:lpstr>Other 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Dunton, Morgan</cp:lastModifiedBy>
  <cp:revision>6</cp:revision>
  <dcterms:created xsi:type="dcterms:W3CDTF">2022-06-15T13:47:54Z</dcterms:created>
  <dcterms:modified xsi:type="dcterms:W3CDTF">2022-06-27T14:45:10Z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0x010100FB2F7A7752C4C14DBDBE8F8871E1AD6B</vt:lpwstr>
  </property>
</Properties>
</file>