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Century Gothic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CenturyGothic-italic.fntdata"/><Relationship Id="rId10" Type="http://schemas.openxmlformats.org/officeDocument/2006/relationships/font" Target="fonts/CenturyGothic-bold.fntdata"/><Relationship Id="rId12" Type="http://schemas.openxmlformats.org/officeDocument/2006/relationships/font" Target="fonts/CenturyGothic-boldItalic.fntdata"/><Relationship Id="rId9" Type="http://schemas.openxmlformats.org/officeDocument/2006/relationships/font" Target="fonts/CenturyGothic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8b1c1ba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8b1c1ba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8b1c1ba6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8b1c1ba6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“Dirt on My Shirt”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Aloud Unit 3, Week 8, Day 5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457200" y="457200"/>
            <a:ext cx="4374600" cy="42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latin typeface="Century Gothic"/>
                <a:ea typeface="Century Gothic"/>
                <a:cs typeface="Century Gothic"/>
                <a:sym typeface="Century Gothic"/>
              </a:rPr>
              <a:t>Dirt on My Shirt</a:t>
            </a:r>
            <a:endParaRPr b="1"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By Jeff Foxworthy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There’s dirt on my shirt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And leaves in my hair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There’s mud on my boots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But I don’t really care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/>
        </p:nvSpPr>
        <p:spPr>
          <a:xfrm>
            <a:off x="4339275" y="559925"/>
            <a:ext cx="2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4750" y="1070775"/>
            <a:ext cx="3762375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505775" y="492475"/>
            <a:ext cx="3993300" cy="39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Playing outside is so much fun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breathe the clean air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feel the warm sun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stomp in a puddle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climb a big tree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Makes me quite happy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Just look and you’ll see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097425"/>
            <a:ext cx="4162425" cy="23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