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858000" cy="9144000"/>
  <p:embeddedFontLst>
    <p:embeddedFont>
      <p:font typeface="Century Gothic"/>
      <p:regular r:id="rId10"/>
      <p:bold r:id="rId11"/>
      <p:italic r:id="rId12"/>
      <p:boldItalic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CenturyGothic-bold.fntdata"/><Relationship Id="rId10" Type="http://schemas.openxmlformats.org/officeDocument/2006/relationships/font" Target="fonts/CenturyGothic-regular.fntdata"/><Relationship Id="rId13" Type="http://schemas.openxmlformats.org/officeDocument/2006/relationships/font" Target="fonts/CenturyGothic-boldItalic.fntdata"/><Relationship Id="rId12" Type="http://schemas.openxmlformats.org/officeDocument/2006/relationships/font" Target="fonts/CenturyGothic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b2d99c734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b2d99c734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9dad731da2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9dad731da2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9dad731da2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9dad731da2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12017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Close Viewing: </a:t>
            </a:r>
            <a:r>
              <a:rPr i="1" lang="en">
                <a:latin typeface="Century Gothic"/>
                <a:ea typeface="Century Gothic"/>
                <a:cs typeface="Century Gothic"/>
                <a:sym typeface="Century Gothic"/>
              </a:rPr>
              <a:t>Owl Moon</a:t>
            </a:r>
            <a:endParaRPr i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300">
                <a:latin typeface="Century Gothic"/>
                <a:ea typeface="Century Gothic"/>
                <a:cs typeface="Century Gothic"/>
                <a:sym typeface="Century Gothic"/>
              </a:rPr>
              <a:t>Unit 2, Week 5, Day 3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 rotWithShape="1">
          <a:blip r:embed="rId3">
            <a:alphaModFix/>
          </a:blip>
          <a:srcRect b="0" l="28398" r="27803" t="0"/>
          <a:stretch/>
        </p:blipFill>
        <p:spPr>
          <a:xfrm>
            <a:off x="3080875" y="548525"/>
            <a:ext cx="3171975" cy="380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8637" y="0"/>
            <a:ext cx="3711813" cy="4991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5"/>
          <p:cNvPicPr preferRelativeResize="0"/>
          <p:nvPr/>
        </p:nvPicPr>
        <p:blipFill rotWithShape="1">
          <a:blip r:embed="rId4">
            <a:alphaModFix/>
          </a:blip>
          <a:srcRect b="0" l="0" r="5917" t="0"/>
          <a:stretch/>
        </p:blipFill>
        <p:spPr>
          <a:xfrm>
            <a:off x="4589025" y="0"/>
            <a:ext cx="3628416" cy="4991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6"/>
          <p:cNvPicPr preferRelativeResize="0"/>
          <p:nvPr/>
        </p:nvPicPr>
        <p:blipFill rotWithShape="1">
          <a:blip r:embed="rId3">
            <a:alphaModFix/>
          </a:blip>
          <a:srcRect b="7278" l="10905" r="0" t="0"/>
          <a:stretch/>
        </p:blipFill>
        <p:spPr>
          <a:xfrm>
            <a:off x="643525" y="0"/>
            <a:ext cx="4154075" cy="5072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6"/>
          <p:cNvPicPr preferRelativeResize="0"/>
          <p:nvPr/>
        </p:nvPicPr>
        <p:blipFill rotWithShape="1">
          <a:blip r:embed="rId4">
            <a:alphaModFix/>
          </a:blip>
          <a:srcRect b="0" l="19283" r="0" t="2610"/>
          <a:stretch/>
        </p:blipFill>
        <p:spPr>
          <a:xfrm>
            <a:off x="4427325" y="81650"/>
            <a:ext cx="3936673" cy="4990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