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b1c0aa0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b1c0aa0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b1c0aa05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b1c0aa05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1c0aa05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b1c0aa05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b1c0aa05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b1c0aa05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W-MQBa4WRpI" TargetMode="External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419600" y="250900"/>
            <a:ext cx="85206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we Get Together</a:t>
            </a:r>
            <a:endParaRPr sz="3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by Raffi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250" y="1594050"/>
            <a:ext cx="3775499" cy="316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" name="Google Shape;56;p13" title="Raffi   Intro The More We Get Together   YouTub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750" y="3708000"/>
            <a:ext cx="1404824" cy="1053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267725" y="3289500"/>
            <a:ext cx="14049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Listen here: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367425" y="1006550"/>
            <a:ext cx="71211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we get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Together,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we get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happier we'll be.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90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392500" y="996975"/>
            <a:ext cx="6970200" cy="3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'Cause your friends are my friends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my friends are your friends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we get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happier we'll be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90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344875" y="1098425"/>
            <a:ext cx="7136700" cy="2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Oh, the more we get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Together,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we get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happier we'll be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A3A3A"/>
              </a:solidFill>
              <a:highlight>
                <a:srgbClr val="BACDD8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852725" y="790350"/>
            <a:ext cx="8253000" cy="3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There's ________ 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________ 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2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______ 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 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r>
              <a:rPr lang="en" sz="2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2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more we get together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happier we'll be.</a:t>
            </a:r>
            <a:endParaRPr sz="30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900"/>
              </a:spcAft>
              <a:buNone/>
            </a:pPr>
            <a:r>
              <a:t/>
            </a:r>
            <a:endParaRPr sz="2400">
              <a:solidFill>
                <a:srgbClr val="3A3A3A"/>
              </a:solidFill>
              <a:highlight>
                <a:srgbClr val="BACDD8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