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2" Type="http://schemas.openxmlformats.org/officeDocument/2006/relationships/slide" Target="slides/slide8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aa9ba0167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aa9ba0167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dd272a713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dd272a713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7dd272a713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7dd272a713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e5ef605b5_1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e5ef605b5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7dd272a71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7dd272a71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aa9ba0167e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aa9ba0167e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aa9ba0167e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aa9ba0167e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6550" y="109675"/>
            <a:ext cx="4924150" cy="492415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 rotWithShape="1">
          <a:blip r:embed="rId3">
            <a:alphaModFix/>
          </a:blip>
          <a:srcRect b="11191" l="0" r="0" t="11415"/>
          <a:stretch/>
        </p:blipFill>
        <p:spPr>
          <a:xfrm>
            <a:off x="2245426" y="241625"/>
            <a:ext cx="4653151" cy="4660252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9800" y="285750"/>
            <a:ext cx="609600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4100" y="285750"/>
            <a:ext cx="609600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5525" y="285750"/>
            <a:ext cx="609600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8"/>
          <p:cNvPicPr preferRelativeResize="0"/>
          <p:nvPr/>
        </p:nvPicPr>
        <p:blipFill rotWithShape="1">
          <a:blip r:embed="rId3">
            <a:alphaModFix/>
          </a:blip>
          <a:srcRect b="0" l="14487" r="11257" t="0"/>
          <a:stretch/>
        </p:blipFill>
        <p:spPr>
          <a:xfrm>
            <a:off x="2231538" y="153600"/>
            <a:ext cx="4680925" cy="472775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1" name="Google Shape;91;p19"/>
          <p:cNvPicPr preferRelativeResize="0"/>
          <p:nvPr/>
        </p:nvPicPr>
        <p:blipFill rotWithShape="1">
          <a:blip r:embed="rId3">
            <a:alphaModFix/>
          </a:blip>
          <a:srcRect b="10509" l="0" r="0" t="10056"/>
          <a:stretch/>
        </p:blipFill>
        <p:spPr>
          <a:xfrm>
            <a:off x="2363112" y="189200"/>
            <a:ext cx="4417776" cy="4541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7" name="Google Shape;97;p20"/>
          <p:cNvPicPr preferRelativeResize="0"/>
          <p:nvPr/>
        </p:nvPicPr>
        <p:blipFill rotWithShape="1">
          <a:blip r:embed="rId3">
            <a:alphaModFix/>
          </a:blip>
          <a:srcRect b="7772" l="0" r="0" t="7091"/>
          <a:stretch/>
        </p:blipFill>
        <p:spPr>
          <a:xfrm>
            <a:off x="2519388" y="202300"/>
            <a:ext cx="4105226" cy="452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