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a1ae057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a1ae057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bab90ff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bab90ff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439b66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439b66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de4364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de4364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3de43640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3de43640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3de43640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3de4364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68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How do animals grow and change</a:t>
            </a:r>
            <a:r>
              <a:rPr lang="en" sz="37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0575"/>
            <a:ext cx="8839201" cy="245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2575"/>
            <a:ext cx="8839198" cy="2691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74" y="196062"/>
            <a:ext cx="3162275" cy="4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662" y="385500"/>
            <a:ext cx="6418676" cy="4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264" y="210025"/>
            <a:ext cx="6547474" cy="45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