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e7764099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e7764099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dfb68d4e8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dfb68d4e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charlestown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fb68d4e8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fb68d4e8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East boston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e7764099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e7764099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Fort Point Channel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fb68d4e8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fb68d4e8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f88d94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f88d94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arm3.staticflickr.com/2562/3681598677_e4425d7d78_b.jpg" TargetMode="External"/><Relationship Id="rId4" Type="http://schemas.openxmlformats.org/officeDocument/2006/relationships/hyperlink" Target="https://farm3.staticflickr.com/2562/3681598677_e4425d7d78_b.jpg" TargetMode="External"/><Relationship Id="rId5" Type="http://schemas.openxmlformats.org/officeDocument/2006/relationships/hyperlink" Target="https://farm3.staticflickr.com/2562/3681598677_e4425d7d78_b.jpg" TargetMode="External"/><Relationship Id="rId6" Type="http://schemas.openxmlformats.org/officeDocument/2006/relationships/image" Target="../media/image7.jp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Town</a:t>
            </a:r>
            <a:r>
              <a:rPr lang="en"/>
              <a:t>s in </a:t>
            </a:r>
            <a:r>
              <a:rPr lang="en"/>
              <a:t>Maine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</a:rPr>
              <a:t>K for ME</a:t>
            </a:r>
            <a:r>
              <a:rPr lang="en" sz="2400">
                <a:solidFill>
                  <a:srgbClr val="000000"/>
                </a:solidFill>
              </a:rPr>
              <a:t> Read Aloud, Unit 1 </a:t>
            </a:r>
            <a:r>
              <a:rPr lang="en" sz="2400">
                <a:solidFill>
                  <a:srgbClr val="000000"/>
                </a:solidFill>
              </a:rPr>
              <a:t>Week 2, Day</a:t>
            </a:r>
            <a:r>
              <a:rPr lang="en" sz="2400">
                <a:solidFill>
                  <a:srgbClr val="000000"/>
                </a:solidFill>
              </a:rPr>
              <a:t> 3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61450" y="3786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  <a:highlight>
                  <a:srgbClr val="FFFF00"/>
                </a:highlight>
              </a:rPr>
              <a:t>The slides that follow need to be revised to fit your context.</a:t>
            </a:r>
            <a:endParaRPr i="1" sz="2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  <a:highlight>
                  <a:srgbClr val="FFFF00"/>
                </a:highlight>
              </a:rPr>
              <a:t>MAKE A COPY</a:t>
            </a:r>
            <a:endParaRPr i="1" sz="2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475350" y="193975"/>
            <a:ext cx="56052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People can take the Green Line 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Allston/Brighton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from Boston College to Boston University. They might stop at the Super 88 Market. A lot of people live in Allston/Brighton.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75" y="141575"/>
            <a:ext cx="31432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17733" r="23950" t="0"/>
          <a:stretch/>
        </p:blipFill>
        <p:spPr>
          <a:xfrm>
            <a:off x="2710425" y="2651825"/>
            <a:ext cx="1833050" cy="23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1043" y="2233500"/>
            <a:ext cx="4095482" cy="28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b="0" l="19470" r="26308" t="20108"/>
          <a:stretch/>
        </p:blipFill>
        <p:spPr>
          <a:xfrm>
            <a:off x="420699" y="2651825"/>
            <a:ext cx="2131928" cy="235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15167"/>
          <a:stretch/>
        </p:blipFill>
        <p:spPr>
          <a:xfrm>
            <a:off x="4241600" y="2408675"/>
            <a:ext cx="4546500" cy="25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21557" r="23080" t="0"/>
          <a:stretch/>
        </p:blipFill>
        <p:spPr>
          <a:xfrm>
            <a:off x="343825" y="137525"/>
            <a:ext cx="3498376" cy="47392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995400" y="178900"/>
            <a:ext cx="50184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The Bunker Hill Monument is a famous place is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Charlestown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lot of people visit the monument, and a lot of people live in Charlestown.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 rot="-5400000">
            <a:off x="6548700" y="2360550"/>
            <a:ext cx="47682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airplane flies over houses in Boston in 1973. </a:t>
            </a:r>
            <a:r>
              <a:rPr lang="en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Michael Philip Manheim/NARA</a:t>
            </a:r>
            <a:endParaRPr sz="1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50" u="sng">
              <a:solidFill>
                <a:schemeClr val="dk1"/>
              </a:solidFill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7802" y="187650"/>
            <a:ext cx="4287399" cy="2950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88725" y="3243100"/>
            <a:ext cx="8036400" cy="3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There is art that tells stories about communities in 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East Boston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. The airport is also in East Boston.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 lot of people live in East Boston.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896" y="187650"/>
            <a:ext cx="3607505" cy="29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87550" y="3780975"/>
            <a:ext cx="82683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The Children’s Museum is in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Fort Point Channel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People work and explore in Fort Point Channel. Not a lot of people live here.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938" y="137175"/>
            <a:ext cx="5217524" cy="34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50" y="211600"/>
            <a:ext cx="3251350" cy="243850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3908100" y="290400"/>
            <a:ext cx="42513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lot of people work in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Downtown Boston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People also gather here to show what they believe in.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lot of people live here, too.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0" l="0" r="15354" t="0"/>
          <a:stretch/>
        </p:blipFill>
        <p:spPr>
          <a:xfrm>
            <a:off x="686075" y="2819700"/>
            <a:ext cx="2890224" cy="22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7549" y="3068500"/>
            <a:ext cx="3325926" cy="18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37050" y="877925"/>
            <a:ext cx="38937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town 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Maine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</a:t>
            </a: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live in?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b="1"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places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in your neighborhood?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