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d26551a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d26551a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26551a8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26551a8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d26551a8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d26551a8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d26551a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d26551a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9602" l="0" r="14864" t="0"/>
          <a:stretch/>
        </p:blipFill>
        <p:spPr>
          <a:xfrm rot="5400000">
            <a:off x="2683610" y="126462"/>
            <a:ext cx="3776777" cy="37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926750" y="4097225"/>
            <a:ext cx="52905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</a:rPr>
              <a:t>Read Aloud Week 4, Day 2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Selected pages for close reading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14573" t="40469"/>
          <a:stretch/>
        </p:blipFill>
        <p:spPr>
          <a:xfrm rot="5400000">
            <a:off x="173363" y="343888"/>
            <a:ext cx="4429949" cy="43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41414" l="0" r="14573" t="0"/>
          <a:stretch/>
        </p:blipFill>
        <p:spPr>
          <a:xfrm rot="5400000">
            <a:off x="4499200" y="378625"/>
            <a:ext cx="4431751" cy="42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14864" t="41231"/>
          <a:stretch/>
        </p:blipFill>
        <p:spPr>
          <a:xfrm rot="5400000">
            <a:off x="155174" y="360900"/>
            <a:ext cx="4474300" cy="436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41262" l="0" r="14864" t="0"/>
          <a:stretch/>
        </p:blipFill>
        <p:spPr>
          <a:xfrm rot="5400000">
            <a:off x="4518423" y="362000"/>
            <a:ext cx="4476250" cy="4369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14573" t="39635"/>
          <a:stretch/>
        </p:blipFill>
        <p:spPr>
          <a:xfrm rot="5400000">
            <a:off x="103593" y="324354"/>
            <a:ext cx="4469274" cy="446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41262" l="0" r="14573" t="0"/>
          <a:stretch/>
        </p:blipFill>
        <p:spPr>
          <a:xfrm rot="5400000">
            <a:off x="4510985" y="384513"/>
            <a:ext cx="4471027" cy="434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