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Century Gothic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enturyGothic-italic.fntdata"/><Relationship Id="rId10" Type="http://schemas.openxmlformats.org/officeDocument/2006/relationships/font" Target="fonts/CenturyGothic-bold.fntdata"/><Relationship Id="rId12" Type="http://schemas.openxmlformats.org/officeDocument/2006/relationships/font" Target="fonts/CenturyGothic-boldItalic.fntdata"/><Relationship Id="rId9" Type="http://schemas.openxmlformats.org/officeDocument/2006/relationships/font" Target="fonts/CenturyGothic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b42007a98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b42007a98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b42007a98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b42007a98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latin typeface="Century Gothic"/>
                <a:ea typeface="Century Gothic"/>
                <a:cs typeface="Century Gothic"/>
                <a:sym typeface="Century Gothic"/>
              </a:rPr>
              <a:t>The True Story of the Three Little Pigs</a:t>
            </a:r>
            <a:endParaRPr sz="48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118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entury Gothic"/>
                <a:ea typeface="Century Gothic"/>
                <a:cs typeface="Century Gothic"/>
                <a:sym typeface="Century Gothic"/>
              </a:rPr>
              <a:t>Concept of Perspective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entury Gothic"/>
                <a:ea typeface="Century Gothic"/>
                <a:cs typeface="Century Gothic"/>
                <a:sym typeface="Century Gothic"/>
              </a:rPr>
              <a:t>Read Aloud Unit 2, Week 2, Day 3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1325" y="411588"/>
            <a:ext cx="5151275" cy="290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4"/>
          <p:cNvPicPr preferRelativeResize="0"/>
          <p:nvPr/>
        </p:nvPicPr>
        <p:blipFill rotWithShape="1">
          <a:blip r:embed="rId4">
            <a:alphaModFix/>
          </a:blip>
          <a:srcRect b="2704" l="0" r="0" t="0"/>
          <a:stretch/>
        </p:blipFill>
        <p:spPr>
          <a:xfrm>
            <a:off x="5642350" y="411600"/>
            <a:ext cx="3002750" cy="29088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 txBox="1"/>
          <p:nvPr/>
        </p:nvSpPr>
        <p:spPr>
          <a:xfrm>
            <a:off x="431325" y="3561175"/>
            <a:ext cx="81462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Century Gothic"/>
                <a:ea typeface="Century Gothic"/>
                <a:cs typeface="Century Gothic"/>
                <a:sym typeface="Century Gothic"/>
              </a:rPr>
              <a:t>A human’s perspective of a grassy meadow.</a:t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/>
        </p:nvSpPr>
        <p:spPr>
          <a:xfrm>
            <a:off x="498900" y="3719225"/>
            <a:ext cx="81462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Century Gothic"/>
                <a:ea typeface="Century Gothic"/>
                <a:cs typeface="Century Gothic"/>
                <a:sym typeface="Century Gothic"/>
              </a:rPr>
              <a:t>An ant’s perspective of a human, and of a grassy meadow.</a:t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42925" y="252188"/>
            <a:ext cx="2629084" cy="325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5"/>
          <p:cNvPicPr preferRelativeResize="0"/>
          <p:nvPr/>
        </p:nvPicPr>
        <p:blipFill rotWithShape="1">
          <a:blip r:embed="rId4">
            <a:alphaModFix/>
          </a:blip>
          <a:srcRect b="3157" l="0" r="0" t="3157"/>
          <a:stretch/>
        </p:blipFill>
        <p:spPr>
          <a:xfrm>
            <a:off x="5045875" y="252200"/>
            <a:ext cx="2310475" cy="3256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