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dd0dd508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dd0dd508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dd0dd508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dd0dd508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dd0dd508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dd0dd508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dd0dd508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dd0dd508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://drive.google.com/file/d/1bofvue9Z6S2b0p2MT7V0RKt1XKOnbq4U/view" TargetMode="External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://drive.google.com/file/d/1F15V2pQrW_R3h_7Ty2h4Z-OfrO-5UfZk/view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YggC-_upMKePLBcD-9C-ROJi9nIayjBu/view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dIFLRpoMnhBQmQVXgyTjqZxxWEzsZp9L/view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hyperlink" Target="http://drive.google.com/file/d/1M_6B26l00DTZapm_XmyA6lIKsoagdDRO/view" TargetMode="External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399725"/>
            <a:ext cx="85206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“Owl Rules” (Screech Owl)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By David L. Harrison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From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After Dark: Poems about Nocturnal Animals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4350" y="1874925"/>
            <a:ext cx="3675300" cy="30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Owl Rules slide 1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83300"/>
            <a:ext cx="584775" cy="5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719475" y="673550"/>
            <a:ext cx="7684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Never work for food</a:t>
            </a:r>
            <a:endParaRPr b="1"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 on your perch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sleepy eye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till something creeps 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flutters by.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8637" r="3132" t="0"/>
          <a:stretch/>
        </p:blipFill>
        <p:spPr>
          <a:xfrm>
            <a:off x="4955350" y="673554"/>
            <a:ext cx="3767375" cy="363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title="Owl rules slide 2 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175" y="216350"/>
            <a:ext cx="578300" cy="5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1040950" y="474550"/>
            <a:ext cx="5939400" cy="3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Eat whatever</a:t>
            </a:r>
            <a:endParaRPr b="1"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Mice are nice, but so are bats,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worms, squirrels, tadpoles,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jays, doves, frogs, rats,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lizards, rabbits, moles…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" name="Google Shape;69;p15" title="Owl Rules slide 3 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725" y="230825"/>
            <a:ext cx="565675" cy="56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1117475" y="780700"/>
            <a:ext cx="6597900" cy="3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needs a nest?</a:t>
            </a:r>
            <a:endParaRPr b="1"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Don’t waste effort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twigs and thatch.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They’re only eggs.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They’re going to hatch.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" name="Google Shape;75;p16" title="Owl Rules slide 4 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475" y="323500"/>
            <a:ext cx="553550" cy="55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518800" y="590475"/>
            <a:ext cx="5117400" cy="3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Tease campers</a:t>
            </a:r>
            <a:endParaRPr b="1"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time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whistles right,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you’ll keep them sleepless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half the night.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b="0" l="4141" r="0" t="0"/>
          <a:stretch/>
        </p:blipFill>
        <p:spPr>
          <a:xfrm>
            <a:off x="5636200" y="778925"/>
            <a:ext cx="3231100" cy="293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 title="Owl Rules slide 5 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00" y="133275"/>
            <a:ext cx="532300" cy="5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