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Century Gothic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enturyGothic-bold.fntdata"/><Relationship Id="rId10" Type="http://schemas.openxmlformats.org/officeDocument/2006/relationships/font" Target="fonts/CenturyGothic-regular.fntdata"/><Relationship Id="rId13" Type="http://schemas.openxmlformats.org/officeDocument/2006/relationships/font" Target="fonts/CenturyGothic-boldItalic.fntdata"/><Relationship Id="rId12" Type="http://schemas.openxmlformats.org/officeDocument/2006/relationships/font" Target="fonts/CenturyGothic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454ef670a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454ef670a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i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454ef670ad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454ef670ad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454ef670ad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454ef670ad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drive.google.com/file/d/1UaP9lvtBUfavcxFq9dHgaVLQv6raKwm7/view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jpg"/><Relationship Id="rId4" Type="http://schemas.openxmlformats.org/officeDocument/2006/relationships/image" Target="../media/image2.png"/><Relationship Id="rId5" Type="http://schemas.openxmlformats.org/officeDocument/2006/relationships/hyperlink" Target="http://drive.google.com/file/d/1mXQ3Laia3PW-98g6apbvc8ZG59QvGPQb/view" TargetMode="External"/><Relationship Id="rId6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Relationship Id="rId4" Type="http://schemas.openxmlformats.org/officeDocument/2006/relationships/image" Target="../media/image4.png"/><Relationship Id="rId5" Type="http://schemas.openxmlformats.org/officeDocument/2006/relationships/hyperlink" Target="http://drive.google.com/file/d/1QEMq3iw-KKdz1nm7vUFdfBZTzy1iEgQO/view" TargetMode="External"/><Relationship Id="rId6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Relationship Id="rId4" Type="http://schemas.openxmlformats.org/officeDocument/2006/relationships/hyperlink" Target="http://drive.google.com/file/d/1a7Ikrn2etcgdUYQ2qn6zzlLLdKZ6_D9J/view" TargetMode="External"/><Relationship Id="rId5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Amphibians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Unit 2, Week 2, Day 1</a:t>
            </a:r>
            <a:endParaRPr/>
          </a:p>
        </p:txBody>
      </p:sp>
      <p:pic>
        <p:nvPicPr>
          <p:cNvPr id="56" name="Google Shape;56;p13" title="Amphibians slide 1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155448"/>
            <a:ext cx="548640" cy="5486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2145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Living in water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Or living on land,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Being an amphibian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Must be grand!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05849" y="445025"/>
            <a:ext cx="2500826" cy="1914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04925" y="2668198"/>
            <a:ext cx="2500825" cy="2002652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 title="Amphibians slide 2.mp3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52400" y="152400"/>
            <a:ext cx="548640" cy="5486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2286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If I were a frog,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salamander, or toad,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 would jump in a lake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or crawl on a road.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7750" y="408719"/>
            <a:ext cx="2865950" cy="191758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13901" y="2661701"/>
            <a:ext cx="2865950" cy="1907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 title="Amphibians slide 3.mp3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52400" y="152400"/>
            <a:ext cx="548640" cy="5486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311700" y="1270950"/>
            <a:ext cx="8520600" cy="260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Living in water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Or living on land,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Being an amphibian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Must be grand!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43900" y="1502700"/>
            <a:ext cx="4276200" cy="2138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 title="Amphibians slide 4.mp3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5448" y="155448"/>
            <a:ext cx="548640" cy="5486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