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54ef670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54ef670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54ef670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54ef670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4ef670a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4ef670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UaP9lvtBUfavcxFq9dHgaVLQv6raKwm7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2.png"/><Relationship Id="rId5" Type="http://schemas.openxmlformats.org/officeDocument/2006/relationships/hyperlink" Target="http://drive.google.com/file/d/1mXQ3Laia3PW-98g6apbvc8ZG59QvGPQb/view" TargetMode="External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hyperlink" Target="http://drive.google.com/file/d/1QEMq3iw-KKdz1nm7vUFdfBZTzy1iEgQO/view" TargetMode="External"/><Relationship Id="rId6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a7Ikrn2etcgdUYQ2qn6zzlLLdKZ6_D9J/view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Amphibians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2, Day 1</a:t>
            </a:r>
            <a:endParaRPr/>
          </a:p>
        </p:txBody>
      </p:sp>
      <p:pic>
        <p:nvPicPr>
          <p:cNvPr id="56" name="Google Shape;56;p13" title="Amphibians slide 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5448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214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Living in water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living on land,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Being an amphibian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be grand!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5849" y="445025"/>
            <a:ext cx="2500826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4925" y="2668198"/>
            <a:ext cx="2500825" cy="2002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title="Amphibians slide 2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152400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I were a frog,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salamander, or toad,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would jump in a lake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crawl on a road.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7750" y="408719"/>
            <a:ext cx="2865950" cy="1917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3901" y="2661701"/>
            <a:ext cx="2865950" cy="190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 title="Amphibians slide 3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152400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70950"/>
            <a:ext cx="8520600" cy="26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Living in water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living on land,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Being an amphibian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be grand!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3900" y="1502700"/>
            <a:ext cx="4276200" cy="213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 title="Amphibians slide 4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5448" y="155448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