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5143500" cx="9144000"/>
  <p:notesSz cx="6858000" cy="9144000"/>
  <p:embeddedFontLst>
    <p:embeddedFont>
      <p:font typeface="Century Gothic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font" Target="fonts/CenturyGothic-boldItalic.fntdata"/><Relationship Id="rId9" Type="http://schemas.openxmlformats.org/officeDocument/2006/relationships/font" Target="fonts/CenturyGothic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CenturyGothic-regular.fntdata"/><Relationship Id="rId8" Type="http://schemas.openxmlformats.org/officeDocument/2006/relationships/font" Target="fonts/CenturyGothic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9c70dcf4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9c70dcf4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Where is the story </a:t>
            </a:r>
            <a:r>
              <a:rPr i="1" lang="en">
                <a:latin typeface="Century Gothic"/>
                <a:ea typeface="Century Gothic"/>
                <a:cs typeface="Century Gothic"/>
                <a:sym typeface="Century Gothic"/>
              </a:rPr>
              <a:t>Lon Po Po</a:t>
            </a: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 from?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FK2 Unit 2, Week 8, Day 2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6165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Century Gothic"/>
                <a:ea typeface="Century Gothic"/>
                <a:cs typeface="Century Gothic"/>
                <a:sym typeface="Century Gothic"/>
              </a:rPr>
              <a:t>Lon Po Po</a:t>
            </a: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 is a tale from China. China is a country in the continent of Asia.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153650" y="3107100"/>
            <a:ext cx="1603200" cy="4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Boston, Massachusetts, USA</a:t>
            </a:r>
            <a:endParaRPr sz="1200"/>
          </a:p>
        </p:txBody>
      </p:sp>
      <p:sp>
        <p:nvSpPr>
          <p:cNvPr id="62" name="Google Shape;62;p14"/>
          <p:cNvSpPr txBox="1"/>
          <p:nvPr/>
        </p:nvSpPr>
        <p:spPr>
          <a:xfrm>
            <a:off x="8344550" y="1635200"/>
            <a:ext cx="683700" cy="4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China</a:t>
            </a:r>
            <a:endParaRPr sz="1200"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30550" y="1635200"/>
            <a:ext cx="5830239" cy="257502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cxnSp>
        <p:nvCxnSpPr>
          <p:cNvPr id="64" name="Google Shape;64;p14"/>
          <p:cNvCxnSpPr/>
          <p:nvPr/>
        </p:nvCxnSpPr>
        <p:spPr>
          <a:xfrm flipH="1" rot="10800000">
            <a:off x="1615716" y="2362507"/>
            <a:ext cx="1876200" cy="744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5" name="Google Shape;65;p14"/>
          <p:cNvCxnSpPr/>
          <p:nvPr/>
        </p:nvCxnSpPr>
        <p:spPr>
          <a:xfrm flipH="1" rot="10800000">
            <a:off x="6610250" y="1853250"/>
            <a:ext cx="1684800" cy="564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