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CF620-A900-4FB8-9888-31DBFBFB6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19B82A-9DF3-4079-BFE2-164C7EABD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C229B-BF38-435C-A84F-ED17FDFD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C21EC-7243-45B6-9002-62FCF5CB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921FD-B055-428B-8FBF-7B785DE5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0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D5460-2C47-4CCF-B203-C4A11695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9700FD-4819-48C0-8B14-464C8E2D6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B1084-FE88-4E25-89F2-4242D0905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4E567-772D-4FE5-A842-9B186C1B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49012-EA4D-4414-8F37-8037BE5D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4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FC527-2292-42CC-B5E9-46C8855EC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7137F-234C-4CE4-BE15-2529713F3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1532D-B469-45B1-977D-F823820AF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C12B6-CD6F-408E-AE65-1893E4294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842DD-E684-4D72-8A6E-7E309000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1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55DD-44FD-4BE1-B6B8-3FD30863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BA82A-038F-4F61-98EA-F1506382E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1D51E-FC6A-49D1-A275-6CDA3528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D08A4-6B2F-4C63-8114-0BC3C3B6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64CA1-657F-4671-839A-EF2CD27B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7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497A3-FC20-4142-9779-C183E40CD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6196D-71EE-42DE-9E42-339074F66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FCA43-8283-4B04-8CBA-77048554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0546B-E7CB-446D-BE51-E9E5EA8EE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E071-3F7E-4FB3-AECE-C3FFCE6D3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4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05146-C98F-42DA-9B01-E75DBFCF1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87D11-AB73-4141-BAFD-042C4E4DE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95132-0EBE-48BD-AC53-0C9FA826E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C998A-E09B-4EC4-A260-5D5AD35E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60C15-BDD4-4965-B84B-E93B756C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E2BDA-D70B-4884-8502-5152CA56F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7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ADD99-6CD3-496F-8A83-7B3B8A63F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04C25-7687-41D0-8CD7-65006C625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21A17-0109-448B-B54B-F6DEB794D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D081E7-FDD9-452A-B521-AE82E16E8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44FC0-29AC-4318-B45C-259CD3A98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6BEC98-BE49-4FD5-BBFE-23A6E1B0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A1B4F5-ACD3-4338-A2C2-76AFF380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3D8487-105C-4120-9CAE-70B76062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6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5B478-8A70-40B4-9FDD-80EDF12E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5F8269-D473-4B27-9873-2CB16540F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AE42A-B78C-4EE6-9DD6-54E0C89A9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8B67E-B935-4E1B-9E40-B58C7BE0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1DA5A9-23B7-4B56-8D72-C01AD9E27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BF8B06-C842-4081-A0C5-D4314AAB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A0061-37D7-46D3-A67B-2BBC964B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35317-9B47-48E1-A03E-A6D37BB78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9E53E-F395-491D-80A3-31DC336C9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55D24-1986-4FC8-82D7-2D542FB81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91B096-E8F4-4633-BC7A-82BF692E0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4A0C1-A552-42E9-BDDE-492A9CB6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A7D3D-2220-4E2A-A0B3-34412EF5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9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A7842-F8A2-4B46-A0CB-7418C40C7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4ADFB3-A04E-421C-A81D-FC06F0940E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3B33B7-AF10-4BBF-B26F-514D7F404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EB915D-725B-4E72-A6F3-591F8CE21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F1D3A-60AA-4D75-A3F5-C1B5B385A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F2143-39F0-41A6-AF01-075E08A22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5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541DC0-61DE-4273-9092-0321ADEDB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99B6E-79F3-4D2D-A661-575449643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1F319-3EC3-4391-9C4E-561F5D0DE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13B1E-345E-4566-9EDE-C86F26F6BFB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E6A6B-0C03-475C-931C-EBA75069A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971A9-07AD-41D9-8C38-0992CAF20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7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vtdi-yZitRw" TargetMode="External"/><Relationship Id="rId13" Type="http://schemas.openxmlformats.org/officeDocument/2006/relationships/hyperlink" Target="https://www.youtube.com/watch?v=F17fzuLSpZw" TargetMode="External"/><Relationship Id="rId18" Type="http://schemas.openxmlformats.org/officeDocument/2006/relationships/hyperlink" Target="https://www.youtube.com/watch?v=_bJ3Q_LpIIA" TargetMode="External"/><Relationship Id="rId3" Type="http://schemas.openxmlformats.org/officeDocument/2006/relationships/hyperlink" Target="https://www.youtube.com/watch?v=VabVrGX-Ae4&amp;feature=youtu.be" TargetMode="External"/><Relationship Id="rId21" Type="http://schemas.openxmlformats.org/officeDocument/2006/relationships/hyperlink" Target="https://www.youtube.com/watch?v=hJ0eoGFTO3I" TargetMode="External"/><Relationship Id="rId7" Type="http://schemas.openxmlformats.org/officeDocument/2006/relationships/hyperlink" Target="https://www.youtube.com/watch?v=xpLySUz_DBg" TargetMode="External"/><Relationship Id="rId12" Type="http://schemas.openxmlformats.org/officeDocument/2006/relationships/hyperlink" Target="https://www.youtube.com/watch?v=0nu0v8oyLqA" TargetMode="External"/><Relationship Id="rId17" Type="http://schemas.openxmlformats.org/officeDocument/2006/relationships/hyperlink" Target="https://www.youtube.com/watch?v=olrXkR1bQyk" TargetMode="External"/><Relationship Id="rId2" Type="http://schemas.openxmlformats.org/officeDocument/2006/relationships/hyperlink" Target="https://www.youtube.com/watch?v=LE21EQRuJm0&amp;feature=youtu.be" TargetMode="External"/><Relationship Id="rId16" Type="http://schemas.openxmlformats.org/officeDocument/2006/relationships/hyperlink" Target="https://www.youtube.com/watch?v=ut90tVyrp7M" TargetMode="External"/><Relationship Id="rId20" Type="http://schemas.openxmlformats.org/officeDocument/2006/relationships/hyperlink" Target="https://www.youtube.com/watch?v=m8ZoVaujLQ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z6wEpfs1ZxQ" TargetMode="External"/><Relationship Id="rId11" Type="http://schemas.openxmlformats.org/officeDocument/2006/relationships/hyperlink" Target="https://www.youtube.com/watch?v=piQx9v1gVMY" TargetMode="External"/><Relationship Id="rId5" Type="http://schemas.openxmlformats.org/officeDocument/2006/relationships/hyperlink" Target="https://www.pbs.org/video/traditional-wampum-belts-gy05in/" TargetMode="External"/><Relationship Id="rId15" Type="http://schemas.openxmlformats.org/officeDocument/2006/relationships/hyperlink" Target="https://www.youtube.com/watch?v=dVzgik-Vntc" TargetMode="External"/><Relationship Id="rId10" Type="http://schemas.openxmlformats.org/officeDocument/2006/relationships/hyperlink" Target="https://www.youtube.com/watch?v=Wc_LktTTJEY" TargetMode="External"/><Relationship Id="rId19" Type="http://schemas.openxmlformats.org/officeDocument/2006/relationships/hyperlink" Target="https://www.youtube.com/watch?v=yZ8HVp_HkO0" TargetMode="External"/><Relationship Id="rId4" Type="http://schemas.openxmlformats.org/officeDocument/2006/relationships/hyperlink" Target="https://www.youtube.com/watch?v=3KsSR-wQz_8&amp;feature=youtu.be" TargetMode="External"/><Relationship Id="rId9" Type="http://schemas.openxmlformats.org/officeDocument/2006/relationships/hyperlink" Target="https://vimeo.com/58055134" TargetMode="External"/><Relationship Id="rId14" Type="http://schemas.openxmlformats.org/officeDocument/2006/relationships/hyperlink" Target="https://www.youtube.com/watch?v=oE6LQjTLzgw" TargetMode="External"/><Relationship Id="rId22" Type="http://schemas.openxmlformats.org/officeDocument/2006/relationships/hyperlink" Target="https://www.youtube.com/watch?v=XQTtmWPNgX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75F96C-6B09-4BA1-9A20-BCC305A03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Film/Videos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08694-1F96-4141-810B-BC07464ED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718" y="1114091"/>
            <a:ext cx="3644635" cy="514328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300" dirty="0">
                <a:hlinkClick r:id="rId2"/>
              </a:rPr>
              <a:t>Root Club Carving</a:t>
            </a:r>
            <a:r>
              <a:rPr lang="en-US" sz="1300" dirty="0"/>
              <a:t>*</a:t>
            </a:r>
          </a:p>
          <a:p>
            <a:r>
              <a:rPr lang="en-US" sz="1300" dirty="0">
                <a:hlinkClick r:id="rId3"/>
              </a:rPr>
              <a:t>Carving (Stan Neptune)</a:t>
            </a:r>
            <a:r>
              <a:rPr lang="en-US" sz="1300" dirty="0"/>
              <a:t>*</a:t>
            </a:r>
          </a:p>
          <a:p>
            <a:pPr marL="0"/>
            <a:endParaRPr lang="en-US" sz="1300" dirty="0">
              <a:hlinkClick r:id="rId4"/>
            </a:endParaRPr>
          </a:p>
          <a:p>
            <a:r>
              <a:rPr lang="en-US" sz="1300" dirty="0">
                <a:hlinkClick r:id="rId4"/>
              </a:rPr>
              <a:t>What’s in a Name?</a:t>
            </a:r>
            <a:endParaRPr lang="en-US" sz="1300" dirty="0"/>
          </a:p>
          <a:p>
            <a:endParaRPr lang="en-US" sz="1300" dirty="0">
              <a:hlinkClick r:id="rId5"/>
            </a:endParaRPr>
          </a:p>
          <a:p>
            <a:r>
              <a:rPr lang="en-US" sz="1300" dirty="0">
                <a:hlinkClick r:id="rId5"/>
              </a:rPr>
              <a:t>Traditional Wampum Belts</a:t>
            </a:r>
            <a:endParaRPr lang="en-US" sz="1300" dirty="0"/>
          </a:p>
          <a:p>
            <a:endParaRPr lang="en-US" sz="1300" dirty="0">
              <a:hlinkClick r:id="rId6"/>
            </a:endParaRPr>
          </a:p>
          <a:p>
            <a:r>
              <a:rPr lang="en-US" sz="1300" dirty="0">
                <a:hlinkClick r:id="rId6"/>
              </a:rPr>
              <a:t>Rabbit Snow</a:t>
            </a:r>
            <a:endParaRPr lang="en-US" sz="1300" dirty="0"/>
          </a:p>
          <a:p>
            <a:r>
              <a:rPr lang="en-US" sz="1300" dirty="0">
                <a:hlinkClick r:id="rId7"/>
              </a:rPr>
              <a:t>Three Little Beavers</a:t>
            </a:r>
            <a:endParaRPr lang="en-US" sz="1300" dirty="0"/>
          </a:p>
          <a:p>
            <a:r>
              <a:rPr lang="en-US" sz="1300" dirty="0" err="1">
                <a:hlinkClick r:id="rId8"/>
              </a:rPr>
              <a:t>Glooscap</a:t>
            </a:r>
            <a:r>
              <a:rPr lang="en-US" sz="1300" dirty="0">
                <a:hlinkClick r:id="rId8"/>
              </a:rPr>
              <a:t> and the Chickadees</a:t>
            </a:r>
            <a:endParaRPr lang="en-US" sz="1300" dirty="0"/>
          </a:p>
          <a:p>
            <a:endParaRPr lang="en-US" sz="1300" dirty="0"/>
          </a:p>
          <a:p>
            <a:r>
              <a:rPr lang="en-US" sz="1300" dirty="0">
                <a:hlinkClick r:id="rId9"/>
              </a:rPr>
              <a:t>David Moses Bridges - Canoe Maker</a:t>
            </a:r>
            <a:endParaRPr lang="en-US" sz="1300" dirty="0"/>
          </a:p>
          <a:p>
            <a:endParaRPr lang="en-US" sz="1300" dirty="0"/>
          </a:p>
          <a:p>
            <a:r>
              <a:rPr lang="en-US" sz="1300" dirty="0">
                <a:hlinkClick r:id="rId10"/>
              </a:rPr>
              <a:t>First Light (Upstander Project)</a:t>
            </a:r>
            <a:endParaRPr lang="en-US" sz="1300" dirty="0"/>
          </a:p>
          <a:p>
            <a:endParaRPr lang="en-US" sz="1300" dirty="0"/>
          </a:p>
          <a:p>
            <a:endParaRPr lang="en-US" sz="1000" dirty="0"/>
          </a:p>
          <a:p>
            <a:pPr marL="0" indent="0">
              <a:buNone/>
            </a:pPr>
            <a:r>
              <a:rPr lang="en-US" sz="1000" dirty="0"/>
              <a:t>*included </a:t>
            </a:r>
            <a:r>
              <a:rPr lang="en-US" sz="1000" i="1" dirty="0"/>
              <a:t>in Holding Up the Sky </a:t>
            </a:r>
            <a:r>
              <a:rPr lang="en-US" sz="1000" dirty="0"/>
              <a:t>exhibit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E83FEB2-E879-452B-8725-0FFE195FDA9A}"/>
              </a:ext>
            </a:extLst>
          </p:cNvPr>
          <p:cNvSpPr txBox="1">
            <a:spLocks/>
          </p:cNvSpPr>
          <p:nvPr/>
        </p:nvSpPr>
        <p:spPr>
          <a:xfrm>
            <a:off x="7540283" y="633046"/>
            <a:ext cx="4421332" cy="610537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hlinkClick r:id="rId11"/>
              </a:rPr>
              <a:t>Snow Snake - Ojibwe Winter Games 2015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>
                <a:hlinkClick r:id="rId12"/>
              </a:rPr>
              <a:t>Restoring the Penobscot River</a:t>
            </a:r>
            <a:r>
              <a:rPr lang="en-US" sz="1400" dirty="0"/>
              <a:t>*</a:t>
            </a:r>
          </a:p>
          <a:p>
            <a:r>
              <a:rPr lang="en-US" sz="1400" dirty="0">
                <a:hlinkClick r:id="rId13"/>
              </a:rPr>
              <a:t>Addressing Wicked Problems with Wabanaki Diplomacy</a:t>
            </a:r>
            <a:r>
              <a:rPr lang="en-US" sz="1400" dirty="0"/>
              <a:t>*</a:t>
            </a:r>
          </a:p>
          <a:p>
            <a:r>
              <a:rPr lang="en-US" sz="1400" dirty="0">
                <a:hlinkClick r:id="rId14"/>
              </a:rPr>
              <a:t>Thoreau-Wabanaki Trail: Thoreau and His Indian Guides</a:t>
            </a:r>
            <a:r>
              <a:rPr lang="en-US" sz="1400" dirty="0"/>
              <a:t>*</a:t>
            </a:r>
          </a:p>
          <a:p>
            <a:endParaRPr lang="en-US" sz="1400" dirty="0"/>
          </a:p>
          <a:p>
            <a:r>
              <a:rPr lang="en-US" sz="1400" dirty="0">
                <a:hlinkClick r:id="rId15"/>
              </a:rPr>
              <a:t>Bringing It Home: Theresa Secord</a:t>
            </a:r>
            <a:r>
              <a:rPr lang="en-US" sz="1400" dirty="0"/>
              <a:t>*</a:t>
            </a:r>
          </a:p>
          <a:p>
            <a:r>
              <a:rPr lang="en-US" sz="1400" dirty="0">
                <a:hlinkClick r:id="rId16"/>
              </a:rPr>
              <a:t>Maine woman keeps Native American basket weaving tradition alive*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>
                <a:hlinkClick r:id="rId17"/>
              </a:rPr>
              <a:t>Interview Jeremy Frey</a:t>
            </a:r>
            <a:r>
              <a:rPr lang="en-US" sz="1400" dirty="0"/>
              <a:t>*</a:t>
            </a:r>
          </a:p>
          <a:p>
            <a:endParaRPr lang="en-US" sz="1400" dirty="0"/>
          </a:p>
          <a:p>
            <a:r>
              <a:rPr lang="en-US" sz="1400" dirty="0">
                <a:hlinkClick r:id="rId18"/>
              </a:rPr>
              <a:t>Wabanaki Basket Weaving with George Neptune</a:t>
            </a:r>
            <a:r>
              <a:rPr lang="en-US" sz="1400" dirty="0"/>
              <a:t>*</a:t>
            </a:r>
          </a:p>
          <a:p>
            <a:r>
              <a:rPr lang="en-US" sz="1400" dirty="0">
                <a:hlinkClick r:id="rId19"/>
              </a:rPr>
              <a:t>Thunder Hole - </a:t>
            </a:r>
            <a:r>
              <a:rPr lang="en-US" sz="1400" dirty="0" err="1">
                <a:hlinkClick r:id="rId19"/>
              </a:rPr>
              <a:t>Glooskap</a:t>
            </a:r>
            <a:r>
              <a:rPr lang="en-US" sz="1400" dirty="0">
                <a:hlinkClick r:id="rId19"/>
              </a:rPr>
              <a:t> and the Whale with George Neptune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>
                <a:hlinkClick r:id="rId20"/>
              </a:rPr>
              <a:t>Eldon </a:t>
            </a:r>
            <a:r>
              <a:rPr lang="en-US" sz="1400" dirty="0" err="1">
                <a:hlinkClick r:id="rId20"/>
              </a:rPr>
              <a:t>Hanning</a:t>
            </a:r>
            <a:r>
              <a:rPr lang="en-US" sz="1400" dirty="0">
                <a:hlinkClick r:id="rId20"/>
              </a:rPr>
              <a:t> Ash Pounding</a:t>
            </a:r>
            <a:r>
              <a:rPr lang="en-US" sz="1400" dirty="0"/>
              <a:t>*</a:t>
            </a:r>
          </a:p>
          <a:p>
            <a:r>
              <a:rPr lang="en-US" sz="1400" dirty="0">
                <a:hlinkClick r:id="rId21"/>
              </a:rPr>
              <a:t>Eldon </a:t>
            </a:r>
            <a:r>
              <a:rPr lang="en-US" sz="1400" dirty="0" err="1">
                <a:hlinkClick r:id="rId21"/>
              </a:rPr>
              <a:t>Hanning</a:t>
            </a:r>
            <a:r>
              <a:rPr lang="en-US" sz="1400" dirty="0">
                <a:hlinkClick r:id="rId21"/>
              </a:rPr>
              <a:t> Ash Harvest</a:t>
            </a:r>
            <a:r>
              <a:rPr lang="en-US" sz="1400" dirty="0"/>
              <a:t>*</a:t>
            </a:r>
          </a:p>
          <a:p>
            <a:endParaRPr lang="en-US" sz="1400" dirty="0"/>
          </a:p>
          <a:p>
            <a:r>
              <a:rPr lang="en-US" sz="1400" dirty="0">
                <a:hlinkClick r:id="rId22"/>
              </a:rPr>
              <a:t>Lucy </a:t>
            </a:r>
            <a:r>
              <a:rPr lang="en-US" sz="1400" dirty="0" err="1">
                <a:hlinkClick r:id="rId22"/>
              </a:rPr>
              <a:t>Nicolar</a:t>
            </a:r>
            <a:r>
              <a:rPr lang="en-US" sz="1400" dirty="0">
                <a:hlinkClick r:id="rId22"/>
              </a:rPr>
              <a:t> singing</a:t>
            </a:r>
            <a:r>
              <a:rPr lang="en-US" sz="1400" dirty="0"/>
              <a:t>*</a:t>
            </a:r>
          </a:p>
          <a:p>
            <a:pPr marL="0"/>
            <a:endParaRPr lang="en-US" sz="700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3446615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129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Film/Videos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Wabanaki Studies  teacher workshop</dc:title>
  <dc:creator>Kathleen Neumann</dc:creator>
  <cp:lastModifiedBy>Schmidt, Joe</cp:lastModifiedBy>
  <cp:revision>3</cp:revision>
  <dcterms:created xsi:type="dcterms:W3CDTF">2019-08-21T22:29:49Z</dcterms:created>
  <dcterms:modified xsi:type="dcterms:W3CDTF">2019-09-26T12:21:39Z</dcterms:modified>
</cp:coreProperties>
</file>