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Century Gothic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enturyGothic-bold.fntdata"/><Relationship Id="rId16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CenturyGothic-boldItalic.fntdata"/><Relationship Id="rId6" Type="http://schemas.openxmlformats.org/officeDocument/2006/relationships/slide" Target="slides/slide1.xml"/><Relationship Id="rId18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eb9a176c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eb9a176c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b1a1c926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b1a1c926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b1a1c919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b1a1c919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b1a1c92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b1a1c92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b1a1c926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b1a1c926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b1a1c926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b1a1c926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b1a1c926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b1a1c926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b1a1c926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b1a1c926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b1a1c92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b1a1c92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370850" y="3996200"/>
            <a:ext cx="6402300" cy="10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</a:rPr>
              <a:t>Read Aloud Week 5, Day 4</a:t>
            </a:r>
            <a:endParaRPr sz="1800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Selected pages for close reading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2238" y="92900"/>
            <a:ext cx="2852182" cy="3691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875" y="92900"/>
            <a:ext cx="3141982" cy="36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/>
        </p:nvSpPr>
        <p:spPr>
          <a:xfrm>
            <a:off x="1061075" y="1379475"/>
            <a:ext cx="7161000" cy="23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is Joey a caring member of Unhei’s community?</a:t>
            </a:r>
            <a:endParaRPr sz="3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9837" y="152400"/>
            <a:ext cx="3816726" cy="256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675" y="663388"/>
            <a:ext cx="3816726" cy="38167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14688" y="2869875"/>
            <a:ext cx="4227000" cy="22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“Your name is beautiful.”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“And precious and priceless and fascinating and winsome,” said her father.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“It’s everything you are,” said her mother.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Absolutely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 perfect,” said her father.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75" y="152400"/>
            <a:ext cx="3738996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0" l="4397" r="0" t="0"/>
          <a:stretch/>
        </p:blipFill>
        <p:spPr>
          <a:xfrm>
            <a:off x="4837775" y="0"/>
            <a:ext cx="3687057" cy="499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407890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233800" y="318300"/>
            <a:ext cx="4208400" cy="46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Her mother looked at her with surprise. “Why? Unhei is a beautiful name. Your grandma and I went to a name master for it.”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“But it’s so hard to pronounce,” Unhei complained. “I don’t want to be different from all the American kids.”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You </a:t>
            </a:r>
            <a:r>
              <a:rPr i="1" lang="en" sz="2000">
                <a:latin typeface="Century Gothic"/>
                <a:ea typeface="Century Gothic"/>
                <a:cs typeface="Century Gothic"/>
                <a:sym typeface="Century Gothic"/>
              </a:rPr>
              <a:t>are </a:t>
            </a:r>
            <a:r>
              <a:rPr lang="en" sz="2000">
                <a:latin typeface="Century Gothic"/>
                <a:ea typeface="Century Gothic"/>
                <a:cs typeface="Century Gothic"/>
                <a:sym typeface="Century Gothic"/>
              </a:rPr>
              <a:t>different, Unhei,” her mother said. “That’s a good thing!”</a:t>
            </a:r>
            <a:endParaRPr sz="2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625" y="152400"/>
            <a:ext cx="403995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467600" y="737350"/>
            <a:ext cx="3668700" cy="21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“Unhei,” she answered.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“Ahh, what a beautiful name,” he said. “Doesn’t it mean </a:t>
            </a:r>
            <a:r>
              <a:rPr i="1" lang="en" sz="2400">
                <a:latin typeface="Century Gothic"/>
                <a:ea typeface="Century Gothic"/>
                <a:cs typeface="Century Gothic"/>
                <a:sym typeface="Century Gothic"/>
              </a:rPr>
              <a:t>grace?</a:t>
            </a: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1564625" y="1348825"/>
            <a:ext cx="6402300" cy="24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Century Gothic"/>
                <a:ea typeface="Century Gothic"/>
                <a:cs typeface="Century Gothic"/>
                <a:sym typeface="Century Gothic"/>
              </a:rPr>
              <a:t>How are Chrysanthemum’s and Unhei’s family communities similar?</a:t>
            </a:r>
            <a:endParaRPr sz="3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25" y="552777"/>
            <a:ext cx="4109875" cy="41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3" y="750613"/>
            <a:ext cx="4368357" cy="364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750" y="152400"/>
            <a:ext cx="3425018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868" y="152400"/>
            <a:ext cx="37389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00" y="152400"/>
            <a:ext cx="342501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/>
        </p:nvSpPr>
        <p:spPr>
          <a:xfrm>
            <a:off x="503550" y="611475"/>
            <a:ext cx="4068600" cy="3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entury Gothic"/>
                <a:ea typeface="Century Gothic"/>
                <a:cs typeface="Century Gothic"/>
                <a:sym typeface="Century Gothic"/>
              </a:rPr>
              <a:t>“Chinku,” read Unhei. “That means </a:t>
            </a:r>
            <a:r>
              <a:rPr i="1" lang="en" sz="2600">
                <a:latin typeface="Century Gothic"/>
                <a:ea typeface="Century Gothic"/>
                <a:cs typeface="Century Gothic"/>
                <a:sym typeface="Century Gothic"/>
              </a:rPr>
              <a:t>friend!”</a:t>
            </a:r>
            <a:endParaRPr i="1"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Century Gothic"/>
                <a:ea typeface="Century Gothic"/>
                <a:cs typeface="Century Gothic"/>
                <a:sym typeface="Century Gothic"/>
              </a:rPr>
              <a:t>And Chinku smiled back.</a:t>
            </a:r>
            <a:endParaRPr sz="2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