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5143500" cx="9144000"/>
  <p:notesSz cx="6858000" cy="9144000"/>
  <p:embeddedFontLst>
    <p:embeddedFont>
      <p:font typeface="Century Gothic"/>
      <p:regular r:id="rId10"/>
      <p:bold r:id="rId11"/>
      <p:italic r:id="rId12"/>
      <p:boldItalic r:id="rId1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CenturyGothic-bold.fntdata"/><Relationship Id="rId10" Type="http://schemas.openxmlformats.org/officeDocument/2006/relationships/font" Target="fonts/CenturyGothic-regular.fntdata"/><Relationship Id="rId13" Type="http://schemas.openxmlformats.org/officeDocument/2006/relationships/font" Target="fonts/CenturyGothic-boldItalic.fntdata"/><Relationship Id="rId12" Type="http://schemas.openxmlformats.org/officeDocument/2006/relationships/font" Target="fonts/CenturyGothic-italic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3e77640992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3e77640992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47bf066fc0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47bf066fc0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47bf066fc0_0_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47bf066fc0_0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Estuarie</a:t>
            </a:r>
            <a:r>
              <a:rPr lang="en"/>
              <a:t>s Images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Read Aloud Week 3 Day 1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/>
        </p:nvSpPr>
        <p:spPr>
          <a:xfrm>
            <a:off x="226575" y="4000500"/>
            <a:ext cx="8789700" cy="82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This is the Umpqua River estuary in Oregon. This view is the opposite view of the river that is on page 7. </a:t>
            </a:r>
            <a:r>
              <a:rPr lang="en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240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pic>
        <p:nvPicPr>
          <p:cNvPr id="61" name="Google Shape;61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776625" y="120650"/>
            <a:ext cx="5689600" cy="37588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/>
        </p:nvSpPr>
        <p:spPr>
          <a:xfrm>
            <a:off x="226575" y="4000500"/>
            <a:ext cx="8789700" cy="82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The Elwha River in Washington is used by </a:t>
            </a:r>
            <a:r>
              <a:rPr lang="en" sz="2400">
                <a:solidFill>
                  <a:schemeClr val="dk1"/>
                </a:solidFill>
                <a:highlight>
                  <a:srgbClr val="FFFFFF"/>
                </a:highlight>
                <a:latin typeface="Century Gothic"/>
                <a:ea typeface="Century Gothic"/>
                <a:cs typeface="Century Gothic"/>
                <a:sym typeface="Century Gothic"/>
              </a:rPr>
              <a:t>chinook</a:t>
            </a:r>
            <a:r>
              <a:rPr lang="en" sz="2400">
                <a:solidFill>
                  <a:srgbClr val="222222"/>
                </a:solidFill>
                <a:highlight>
                  <a:srgbClr val="FFFFFF"/>
                </a:highlight>
                <a:latin typeface="Century Gothic"/>
                <a:ea typeface="Century Gothic"/>
                <a:cs typeface="Century Gothic"/>
                <a:sym typeface="Century Gothic"/>
              </a:rPr>
              <a:t>, coho, chum, sockeye, and pink salmon.</a:t>
            </a:r>
            <a:endParaRPr sz="240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pic>
        <p:nvPicPr>
          <p:cNvPr id="67" name="Google Shape;67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08362" y="200025"/>
            <a:ext cx="7127275" cy="36454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/>
          <p:nvPr/>
        </p:nvSpPr>
        <p:spPr>
          <a:xfrm>
            <a:off x="226575" y="4000500"/>
            <a:ext cx="8789700" cy="82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This the mouth of the Salmon River near Cascade Head, Oregon.</a:t>
            </a:r>
            <a:endParaRPr sz="240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pic>
        <p:nvPicPr>
          <p:cNvPr id="73" name="Google Shape;73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800225" y="184150"/>
            <a:ext cx="5543550" cy="3695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