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Century Gothic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enturyGothic-bold.fntdata"/><Relationship Id="rId10" Type="http://schemas.openxmlformats.org/officeDocument/2006/relationships/font" Target="fonts/CenturyGothic-regular.fntdata"/><Relationship Id="rId13" Type="http://schemas.openxmlformats.org/officeDocument/2006/relationships/font" Target="fonts/CenturyGothic-boldItalic.fntdata"/><Relationship Id="rId12" Type="http://schemas.openxmlformats.org/officeDocument/2006/relationships/font" Target="fonts/CenturyGothic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e77640992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e77640992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47bf066fc0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47bf066fc0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7bf066fc0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7bf066fc0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Estuarie</a:t>
            </a:r>
            <a:r>
              <a:rPr lang="en"/>
              <a:t>s Images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Read Aloud Week 3 Day 1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226575" y="4000500"/>
            <a:ext cx="8789700" cy="82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This is the Umpqua River estuary in Oregon. This view is the opposite view of the river that is on page 7. </a:t>
            </a: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4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76625" y="120650"/>
            <a:ext cx="5689600" cy="3758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226575" y="4000500"/>
            <a:ext cx="8789700" cy="82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Elwha River in Washington is used by </a:t>
            </a:r>
            <a:r>
              <a:rPr lang="en" sz="24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chinook</a:t>
            </a:r>
            <a:r>
              <a:rPr lang="en" sz="2400">
                <a:solidFill>
                  <a:srgbClr val="222222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, coho, chum, sockeye, and pink salmon.</a:t>
            </a:r>
            <a:endParaRPr sz="24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67" name="Google Shape;6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08362" y="200025"/>
            <a:ext cx="7127275" cy="3645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/>
        </p:nvSpPr>
        <p:spPr>
          <a:xfrm>
            <a:off x="226575" y="4000500"/>
            <a:ext cx="8789700" cy="82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This the mouth of the Salmon River near Cascade Head, Oregon.</a:t>
            </a:r>
            <a:endParaRPr sz="24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73" name="Google Shape;7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00225" y="184150"/>
            <a:ext cx="5543550" cy="3695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