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7" r:id="rId5"/>
    <p:sldId id="290" r:id="rId6"/>
    <p:sldId id="291" r:id="rId7"/>
    <p:sldId id="285" r:id="rId8"/>
    <p:sldId id="270" r:id="rId9"/>
    <p:sldId id="259" r:id="rId10"/>
    <p:sldId id="292" r:id="rId11"/>
    <p:sldId id="269" r:id="rId12"/>
    <p:sldId id="299" r:id="rId13"/>
    <p:sldId id="29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F154CA-BA8A-2724-CB7C-E406B9AF2F68}" v="12" dt="2023-01-13T20:36:44.723"/>
    <p1510:client id="{9A8F0C6B-8EDD-2C8B-6718-93379CD6F066}" v="2" dt="2023-01-13T20:34:49.7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8" d="100"/>
          <a:sy n="108" d="100"/>
        </p:scale>
        <p:origin x="65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nton, Morgan" userId="91b7a865-94d5-4c26-b837-ffc0a489a358" providerId="ADAL" clId="{28B103CC-C73D-4F66-BF5D-6587CF5EAFD3}"/>
    <pc:docChg chg="delSld modSld">
      <pc:chgData name="Dunton, Morgan" userId="91b7a865-94d5-4c26-b837-ffc0a489a358" providerId="ADAL" clId="{28B103CC-C73D-4F66-BF5D-6587CF5EAFD3}" dt="2023-01-13T20:35:06.210" v="35" actId="207"/>
      <pc:docMkLst>
        <pc:docMk/>
      </pc:docMkLst>
      <pc:sldChg chg="modSp mod">
        <pc:chgData name="Dunton, Morgan" userId="91b7a865-94d5-4c26-b837-ffc0a489a358" providerId="ADAL" clId="{28B103CC-C73D-4F66-BF5D-6587CF5EAFD3}" dt="2023-01-13T20:35:06.210" v="35" actId="207"/>
        <pc:sldMkLst>
          <pc:docMk/>
          <pc:sldMk cId="0" sldId="257"/>
        </pc:sldMkLst>
        <pc:spChg chg="mod">
          <ac:chgData name="Dunton, Morgan" userId="91b7a865-94d5-4c26-b837-ffc0a489a358" providerId="ADAL" clId="{28B103CC-C73D-4F66-BF5D-6587CF5EAFD3}" dt="2023-01-13T20:35:06.210" v="35" actId="207"/>
          <ac:spMkLst>
            <pc:docMk/>
            <pc:sldMk cId="0" sldId="257"/>
            <ac:spMk id="2051" creationId="{00000000-0000-0000-0000-000000000000}"/>
          </ac:spMkLst>
        </pc:spChg>
      </pc:sldChg>
      <pc:sldChg chg="del">
        <pc:chgData name="Dunton, Morgan" userId="91b7a865-94d5-4c26-b837-ffc0a489a358" providerId="ADAL" clId="{28B103CC-C73D-4F66-BF5D-6587CF5EAFD3}" dt="2023-01-13T20:26:58.467" v="16" actId="2696"/>
        <pc:sldMkLst>
          <pc:docMk/>
          <pc:sldMk cId="2940000155" sldId="258"/>
        </pc:sldMkLst>
      </pc:sldChg>
      <pc:sldChg chg="del">
        <pc:chgData name="Dunton, Morgan" userId="91b7a865-94d5-4c26-b837-ffc0a489a358" providerId="ADAL" clId="{28B103CC-C73D-4F66-BF5D-6587CF5EAFD3}" dt="2023-01-13T20:27:01.965" v="29" actId="2696"/>
        <pc:sldMkLst>
          <pc:docMk/>
          <pc:sldMk cId="3115804176" sldId="260"/>
        </pc:sldMkLst>
      </pc:sldChg>
      <pc:sldChg chg="del">
        <pc:chgData name="Dunton, Morgan" userId="91b7a865-94d5-4c26-b837-ffc0a489a358" providerId="ADAL" clId="{28B103CC-C73D-4F66-BF5D-6587CF5EAFD3}" dt="2023-01-13T20:26:57.140" v="11" actId="2696"/>
        <pc:sldMkLst>
          <pc:docMk/>
          <pc:sldMk cId="1956053355" sldId="262"/>
        </pc:sldMkLst>
      </pc:sldChg>
      <pc:sldChg chg="del">
        <pc:chgData name="Dunton, Morgan" userId="91b7a865-94d5-4c26-b837-ffc0a489a358" providerId="ADAL" clId="{28B103CC-C73D-4F66-BF5D-6587CF5EAFD3}" dt="2023-01-13T20:26:57.442" v="12" actId="2696"/>
        <pc:sldMkLst>
          <pc:docMk/>
          <pc:sldMk cId="2577254485" sldId="263"/>
        </pc:sldMkLst>
      </pc:sldChg>
      <pc:sldChg chg="del">
        <pc:chgData name="Dunton, Morgan" userId="91b7a865-94d5-4c26-b837-ffc0a489a358" providerId="ADAL" clId="{28B103CC-C73D-4F66-BF5D-6587CF5EAFD3}" dt="2023-01-13T20:26:56.682" v="10" actId="2696"/>
        <pc:sldMkLst>
          <pc:docMk/>
          <pc:sldMk cId="3909002880" sldId="264"/>
        </pc:sldMkLst>
      </pc:sldChg>
      <pc:sldChg chg="del">
        <pc:chgData name="Dunton, Morgan" userId="91b7a865-94d5-4c26-b837-ffc0a489a358" providerId="ADAL" clId="{28B103CC-C73D-4F66-BF5D-6587CF5EAFD3}" dt="2023-01-13T20:26:58.221" v="15" actId="2696"/>
        <pc:sldMkLst>
          <pc:docMk/>
          <pc:sldMk cId="2681964756" sldId="265"/>
        </pc:sldMkLst>
      </pc:sldChg>
      <pc:sldChg chg="del">
        <pc:chgData name="Dunton, Morgan" userId="91b7a865-94d5-4c26-b837-ffc0a489a358" providerId="ADAL" clId="{28B103CC-C73D-4F66-BF5D-6587CF5EAFD3}" dt="2023-01-13T20:26:58.718" v="17" actId="2696"/>
        <pc:sldMkLst>
          <pc:docMk/>
          <pc:sldMk cId="3767499333" sldId="279"/>
        </pc:sldMkLst>
      </pc:sldChg>
      <pc:sldChg chg="del">
        <pc:chgData name="Dunton, Morgan" userId="91b7a865-94d5-4c26-b837-ffc0a489a358" providerId="ADAL" clId="{28B103CC-C73D-4F66-BF5D-6587CF5EAFD3}" dt="2023-01-13T20:26:57.966" v="14" actId="2696"/>
        <pc:sldMkLst>
          <pc:docMk/>
          <pc:sldMk cId="2987246870" sldId="280"/>
        </pc:sldMkLst>
      </pc:sldChg>
      <pc:sldChg chg="del">
        <pc:chgData name="Dunton, Morgan" userId="91b7a865-94d5-4c26-b837-ffc0a489a358" providerId="ADAL" clId="{28B103CC-C73D-4F66-BF5D-6587CF5EAFD3}" dt="2023-01-13T20:26:57.705" v="13" actId="2696"/>
        <pc:sldMkLst>
          <pc:docMk/>
          <pc:sldMk cId="1926631488" sldId="281"/>
        </pc:sldMkLst>
      </pc:sldChg>
      <pc:sldChg chg="del">
        <pc:chgData name="Dunton, Morgan" userId="91b7a865-94d5-4c26-b837-ffc0a489a358" providerId="ADAL" clId="{28B103CC-C73D-4F66-BF5D-6587CF5EAFD3}" dt="2023-01-13T20:26:59.247" v="19" actId="2696"/>
        <pc:sldMkLst>
          <pc:docMk/>
          <pc:sldMk cId="213579327" sldId="282"/>
        </pc:sldMkLst>
      </pc:sldChg>
      <pc:sldChg chg="del">
        <pc:chgData name="Dunton, Morgan" userId="91b7a865-94d5-4c26-b837-ffc0a489a358" providerId="ADAL" clId="{28B103CC-C73D-4F66-BF5D-6587CF5EAFD3}" dt="2023-01-13T20:26:58.985" v="18" actId="2696"/>
        <pc:sldMkLst>
          <pc:docMk/>
          <pc:sldMk cId="2851919950" sldId="283"/>
        </pc:sldMkLst>
      </pc:sldChg>
      <pc:sldChg chg="del">
        <pc:chgData name="Dunton, Morgan" userId="91b7a865-94d5-4c26-b837-ffc0a489a358" providerId="ADAL" clId="{28B103CC-C73D-4F66-BF5D-6587CF5EAFD3}" dt="2023-01-13T20:27:01.567" v="28" actId="2696"/>
        <pc:sldMkLst>
          <pc:docMk/>
          <pc:sldMk cId="1917274018" sldId="284"/>
        </pc:sldMkLst>
      </pc:sldChg>
      <pc:sldChg chg="del">
        <pc:chgData name="Dunton, Morgan" userId="91b7a865-94d5-4c26-b837-ffc0a489a358" providerId="ADAL" clId="{28B103CC-C73D-4F66-BF5D-6587CF5EAFD3}" dt="2023-01-13T20:27:03.976" v="32" actId="2696"/>
        <pc:sldMkLst>
          <pc:docMk/>
          <pc:sldMk cId="1391665164" sldId="286"/>
        </pc:sldMkLst>
      </pc:sldChg>
      <pc:sldChg chg="del">
        <pc:chgData name="Dunton, Morgan" userId="91b7a865-94d5-4c26-b837-ffc0a489a358" providerId="ADAL" clId="{28B103CC-C73D-4F66-BF5D-6587CF5EAFD3}" dt="2023-01-13T20:27:01.287" v="27" actId="2696"/>
        <pc:sldMkLst>
          <pc:docMk/>
          <pc:sldMk cId="2905699594" sldId="287"/>
        </pc:sldMkLst>
      </pc:sldChg>
      <pc:sldChg chg="del">
        <pc:chgData name="Dunton, Morgan" userId="91b7a865-94d5-4c26-b837-ffc0a489a358" providerId="ADAL" clId="{28B103CC-C73D-4F66-BF5D-6587CF5EAFD3}" dt="2023-01-13T20:27:02.669" v="30" actId="2696"/>
        <pc:sldMkLst>
          <pc:docMk/>
          <pc:sldMk cId="3589692154" sldId="288"/>
        </pc:sldMkLst>
      </pc:sldChg>
      <pc:sldChg chg="del">
        <pc:chgData name="Dunton, Morgan" userId="91b7a865-94d5-4c26-b837-ffc0a489a358" providerId="ADAL" clId="{28B103CC-C73D-4F66-BF5D-6587CF5EAFD3}" dt="2023-01-13T20:27:03.253" v="31" actId="2696"/>
        <pc:sldMkLst>
          <pc:docMk/>
          <pc:sldMk cId="1571642704" sldId="289"/>
        </pc:sldMkLst>
      </pc:sldChg>
      <pc:sldChg chg="del">
        <pc:chgData name="Dunton, Morgan" userId="91b7a865-94d5-4c26-b837-ffc0a489a358" providerId="ADAL" clId="{28B103CC-C73D-4F66-BF5D-6587CF5EAFD3}" dt="2023-01-13T20:27:01.036" v="26" actId="2696"/>
        <pc:sldMkLst>
          <pc:docMk/>
          <pc:sldMk cId="402148880" sldId="293"/>
        </pc:sldMkLst>
      </pc:sldChg>
      <pc:sldChg chg="del">
        <pc:chgData name="Dunton, Morgan" userId="91b7a865-94d5-4c26-b837-ffc0a489a358" providerId="ADAL" clId="{28B103CC-C73D-4F66-BF5D-6587CF5EAFD3}" dt="2023-01-13T20:27:00.058" v="22" actId="2696"/>
        <pc:sldMkLst>
          <pc:docMk/>
          <pc:sldMk cId="1261653707" sldId="294"/>
        </pc:sldMkLst>
      </pc:sldChg>
      <pc:sldChg chg="del">
        <pc:chgData name="Dunton, Morgan" userId="91b7a865-94d5-4c26-b837-ffc0a489a358" providerId="ADAL" clId="{28B103CC-C73D-4F66-BF5D-6587CF5EAFD3}" dt="2023-01-13T20:27:00.301" v="23" actId="2696"/>
        <pc:sldMkLst>
          <pc:docMk/>
          <pc:sldMk cId="1713669035" sldId="295"/>
        </pc:sldMkLst>
      </pc:sldChg>
      <pc:sldChg chg="del">
        <pc:chgData name="Dunton, Morgan" userId="91b7a865-94d5-4c26-b837-ffc0a489a358" providerId="ADAL" clId="{28B103CC-C73D-4F66-BF5D-6587CF5EAFD3}" dt="2023-01-13T20:26:59.724" v="21" actId="2696"/>
        <pc:sldMkLst>
          <pc:docMk/>
          <pc:sldMk cId="2139676474" sldId="296"/>
        </pc:sldMkLst>
      </pc:sldChg>
      <pc:sldChg chg="del">
        <pc:chgData name="Dunton, Morgan" userId="91b7a865-94d5-4c26-b837-ffc0a489a358" providerId="ADAL" clId="{28B103CC-C73D-4F66-BF5D-6587CF5EAFD3}" dt="2023-01-13T20:27:00.540" v="24" actId="2696"/>
        <pc:sldMkLst>
          <pc:docMk/>
          <pc:sldMk cId="1414697665" sldId="297"/>
        </pc:sldMkLst>
      </pc:sldChg>
      <pc:sldChg chg="del">
        <pc:chgData name="Dunton, Morgan" userId="91b7a865-94d5-4c26-b837-ffc0a489a358" providerId="ADAL" clId="{28B103CC-C73D-4F66-BF5D-6587CF5EAFD3}" dt="2023-01-13T20:27:00.777" v="25" actId="2696"/>
        <pc:sldMkLst>
          <pc:docMk/>
          <pc:sldMk cId="150757943" sldId="300"/>
        </pc:sldMkLst>
      </pc:sldChg>
      <pc:sldChg chg="del">
        <pc:chgData name="Dunton, Morgan" userId="91b7a865-94d5-4c26-b837-ffc0a489a358" providerId="ADAL" clId="{28B103CC-C73D-4F66-BF5D-6587CF5EAFD3}" dt="2023-01-13T20:26:59.483" v="20" actId="2696"/>
        <pc:sldMkLst>
          <pc:docMk/>
          <pc:sldMk cId="2652906769" sldId="301"/>
        </pc:sldMkLst>
      </pc:sldChg>
      <pc:sldChg chg="del">
        <pc:chgData name="Dunton, Morgan" userId="91b7a865-94d5-4c26-b837-ffc0a489a358" providerId="ADAL" clId="{28B103CC-C73D-4F66-BF5D-6587CF5EAFD3}" dt="2023-01-13T20:27:06.724" v="33" actId="2696"/>
        <pc:sldMkLst>
          <pc:docMk/>
          <pc:sldMk cId="1091735220" sldId="302"/>
        </pc:sldMkLst>
      </pc:sldChg>
    </pc:docChg>
  </pc:docChgLst>
  <pc:docChgLst>
    <pc:chgData name="Dunton, Morgan" userId="S::morgan.dunton@maine.gov::91b7a865-94d5-4c26-b837-ffc0a489a358" providerId="AD" clId="Web-{95F154CA-BA8A-2724-CB7C-E406B9AF2F68}"/>
    <pc:docChg chg="modSld">
      <pc:chgData name="Dunton, Morgan" userId="S::morgan.dunton@maine.gov::91b7a865-94d5-4c26-b837-ffc0a489a358" providerId="AD" clId="Web-{95F154CA-BA8A-2724-CB7C-E406B9AF2F68}" dt="2023-01-13T20:36:44.723" v="11" actId="20577"/>
      <pc:docMkLst>
        <pc:docMk/>
      </pc:docMkLst>
      <pc:sldChg chg="modSp">
        <pc:chgData name="Dunton, Morgan" userId="S::morgan.dunton@maine.gov::91b7a865-94d5-4c26-b837-ffc0a489a358" providerId="AD" clId="Web-{95F154CA-BA8A-2724-CB7C-E406B9AF2F68}" dt="2023-01-13T20:36:44.723" v="11" actId="20577"/>
        <pc:sldMkLst>
          <pc:docMk/>
          <pc:sldMk cId="0" sldId="257"/>
        </pc:sldMkLst>
        <pc:spChg chg="mod">
          <ac:chgData name="Dunton, Morgan" userId="S::morgan.dunton@maine.gov::91b7a865-94d5-4c26-b837-ffc0a489a358" providerId="AD" clId="Web-{95F154CA-BA8A-2724-CB7C-E406B9AF2F68}" dt="2023-01-13T20:36:44.723" v="11" actId="20577"/>
          <ac:spMkLst>
            <pc:docMk/>
            <pc:sldMk cId="0" sldId="257"/>
            <ac:spMk id="2051" creationId="{00000000-0000-0000-0000-000000000000}"/>
          </ac:spMkLst>
        </pc:spChg>
      </pc:sldChg>
    </pc:docChg>
  </pc:docChgLst>
  <pc:docChgLst>
    <pc:chgData name="Dunton, Morgan" userId="S::morgan.dunton@maine.gov::91b7a865-94d5-4c26-b837-ffc0a489a358" providerId="AD" clId="Web-{9A8F0C6B-8EDD-2C8B-6718-93379CD6F066}"/>
    <pc:docChg chg="modSld">
      <pc:chgData name="Dunton, Morgan" userId="S::morgan.dunton@maine.gov::91b7a865-94d5-4c26-b837-ffc0a489a358" providerId="AD" clId="Web-{9A8F0C6B-8EDD-2C8B-6718-93379CD6F066}" dt="2023-01-13T20:34:49.798" v="1" actId="20577"/>
      <pc:docMkLst>
        <pc:docMk/>
      </pc:docMkLst>
      <pc:sldChg chg="modSp">
        <pc:chgData name="Dunton, Morgan" userId="S::morgan.dunton@maine.gov::91b7a865-94d5-4c26-b837-ffc0a489a358" providerId="AD" clId="Web-{9A8F0C6B-8EDD-2C8B-6718-93379CD6F066}" dt="2023-01-13T20:34:49.798" v="1" actId="20577"/>
        <pc:sldMkLst>
          <pc:docMk/>
          <pc:sldMk cId="0" sldId="257"/>
        </pc:sldMkLst>
        <pc:spChg chg="mod">
          <ac:chgData name="Dunton, Morgan" userId="S::morgan.dunton@maine.gov::91b7a865-94d5-4c26-b837-ffc0a489a358" providerId="AD" clId="Web-{9A8F0C6B-8EDD-2C8B-6718-93379CD6F066}" dt="2023-01-13T20:34:49.798" v="1" actId="20577"/>
          <ac:spMkLst>
            <pc:docMk/>
            <pc:sldMk cId="0" sldId="257"/>
            <ac:spMk id="2051" creationId="{00000000-0000-0000-0000-000000000000}"/>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86410F-773B-4F3A-AC96-9BE189A512E0}"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3D6EFC08-6455-4CBA-B46F-54B319489886}">
      <dgm:prSet/>
      <dgm:spPr/>
      <dgm:t>
        <a:bodyPr/>
        <a:lstStyle/>
        <a:p>
          <a:pPr>
            <a:lnSpc>
              <a:spcPct val="100000"/>
            </a:lnSpc>
          </a:pPr>
          <a:r>
            <a:rPr lang="en-US"/>
            <a:t>Begin with the guiding question for the investigation. </a:t>
          </a:r>
        </a:p>
      </dgm:t>
    </dgm:pt>
    <dgm:pt modelId="{B1FB8F40-CCE8-45A6-B910-FF40C6D9EAD5}" type="parTrans" cxnId="{85D0143C-D800-4170-B327-BFFEA3334797}">
      <dgm:prSet/>
      <dgm:spPr/>
      <dgm:t>
        <a:bodyPr/>
        <a:lstStyle/>
        <a:p>
          <a:endParaRPr lang="en-US"/>
        </a:p>
      </dgm:t>
    </dgm:pt>
    <dgm:pt modelId="{A5AF3C40-309B-44D8-953F-F75C1907C827}" type="sibTrans" cxnId="{85D0143C-D800-4170-B327-BFFEA3334797}">
      <dgm:prSet/>
      <dgm:spPr/>
      <dgm:t>
        <a:bodyPr/>
        <a:lstStyle/>
        <a:p>
          <a:endParaRPr lang="en-US"/>
        </a:p>
      </dgm:t>
    </dgm:pt>
    <dgm:pt modelId="{3EB8D79D-FD06-420C-9982-AA8BC5D7ECB7}">
      <dgm:prSet/>
      <dgm:spPr/>
      <dgm:t>
        <a:bodyPr/>
        <a:lstStyle/>
        <a:p>
          <a:pPr>
            <a:lnSpc>
              <a:spcPct val="100000"/>
            </a:lnSpc>
          </a:pPr>
          <a:r>
            <a:rPr lang="en-US"/>
            <a:t>What evidence helps to inform understanding?</a:t>
          </a:r>
        </a:p>
      </dgm:t>
    </dgm:pt>
    <dgm:pt modelId="{D07C2632-FE0D-4E40-A132-4FABA535B125}" type="parTrans" cxnId="{C1D7AC0F-52B6-4D6A-A352-64459C6821E0}">
      <dgm:prSet/>
      <dgm:spPr/>
      <dgm:t>
        <a:bodyPr/>
        <a:lstStyle/>
        <a:p>
          <a:endParaRPr lang="en-US"/>
        </a:p>
      </dgm:t>
    </dgm:pt>
    <dgm:pt modelId="{42F5D787-8FFB-4077-A4E1-A578CD29A1E6}" type="sibTrans" cxnId="{C1D7AC0F-52B6-4D6A-A352-64459C6821E0}">
      <dgm:prSet/>
      <dgm:spPr/>
      <dgm:t>
        <a:bodyPr/>
        <a:lstStyle/>
        <a:p>
          <a:endParaRPr lang="en-US"/>
        </a:p>
      </dgm:t>
    </dgm:pt>
    <dgm:pt modelId="{171F93B5-EAD6-4D54-909B-1CD4E022E374}">
      <dgm:prSet/>
      <dgm:spPr/>
      <dgm:t>
        <a:bodyPr/>
        <a:lstStyle/>
        <a:p>
          <a:pPr>
            <a:lnSpc>
              <a:spcPct val="100000"/>
            </a:lnSpc>
          </a:pPr>
          <a:r>
            <a:rPr lang="en-US"/>
            <a:t>Consider the task: is the goal to inform or to persuade? </a:t>
          </a:r>
        </a:p>
      </dgm:t>
    </dgm:pt>
    <dgm:pt modelId="{66D618BE-DE13-4568-A7B9-E604F4396619}" type="parTrans" cxnId="{70633095-21B8-4B65-BDD6-7C44027F52BA}">
      <dgm:prSet/>
      <dgm:spPr/>
      <dgm:t>
        <a:bodyPr/>
        <a:lstStyle/>
        <a:p>
          <a:endParaRPr lang="en-US"/>
        </a:p>
      </dgm:t>
    </dgm:pt>
    <dgm:pt modelId="{F20DE064-DE45-469F-BBD5-3B11DA265CDC}" type="sibTrans" cxnId="{70633095-21B8-4B65-BDD6-7C44027F52BA}">
      <dgm:prSet/>
      <dgm:spPr/>
      <dgm:t>
        <a:bodyPr/>
        <a:lstStyle/>
        <a:p>
          <a:endParaRPr lang="en-US"/>
        </a:p>
      </dgm:t>
    </dgm:pt>
    <dgm:pt modelId="{5CB18BE5-B75D-4B24-AE40-2FE384A4C219}">
      <dgm:prSet/>
      <dgm:spPr/>
      <dgm:t>
        <a:bodyPr/>
        <a:lstStyle/>
        <a:p>
          <a:pPr>
            <a:lnSpc>
              <a:spcPct val="100000"/>
            </a:lnSpc>
          </a:pPr>
          <a:r>
            <a:rPr lang="en-US"/>
            <a:t>What is the most compelling evidence to support the task response?</a:t>
          </a:r>
        </a:p>
      </dgm:t>
    </dgm:pt>
    <dgm:pt modelId="{896B57E2-8875-4BE6-B47E-730DD46B8ECB}" type="parTrans" cxnId="{22AA409F-934D-4BDC-865F-6532C5307078}">
      <dgm:prSet/>
      <dgm:spPr/>
      <dgm:t>
        <a:bodyPr/>
        <a:lstStyle/>
        <a:p>
          <a:endParaRPr lang="en-US"/>
        </a:p>
      </dgm:t>
    </dgm:pt>
    <dgm:pt modelId="{02B3BB78-182E-488C-82BD-84C1CDF4E597}" type="sibTrans" cxnId="{22AA409F-934D-4BDC-865F-6532C5307078}">
      <dgm:prSet/>
      <dgm:spPr/>
      <dgm:t>
        <a:bodyPr/>
        <a:lstStyle/>
        <a:p>
          <a:endParaRPr lang="en-US"/>
        </a:p>
      </dgm:t>
    </dgm:pt>
    <dgm:pt modelId="{4B9E96E1-BB24-47C1-A388-277E2D76BFBC}">
      <dgm:prSet/>
      <dgm:spPr/>
      <dgm:t>
        <a:bodyPr/>
        <a:lstStyle/>
        <a:p>
          <a:pPr>
            <a:lnSpc>
              <a:spcPct val="100000"/>
            </a:lnSpc>
          </a:pPr>
          <a:r>
            <a:rPr lang="en-US"/>
            <a:t>Organize the evidence</a:t>
          </a:r>
        </a:p>
      </dgm:t>
    </dgm:pt>
    <dgm:pt modelId="{3489D253-8C23-49D4-AB05-47FA248A044E}" type="parTrans" cxnId="{4A234736-6B09-4182-ACAF-1830F371FD2E}">
      <dgm:prSet/>
      <dgm:spPr/>
      <dgm:t>
        <a:bodyPr/>
        <a:lstStyle/>
        <a:p>
          <a:endParaRPr lang="en-US"/>
        </a:p>
      </dgm:t>
    </dgm:pt>
    <dgm:pt modelId="{6B2DB6AA-5A2A-4397-B47D-FFF15D9054E3}" type="sibTrans" cxnId="{4A234736-6B09-4182-ACAF-1830F371FD2E}">
      <dgm:prSet/>
      <dgm:spPr/>
      <dgm:t>
        <a:bodyPr/>
        <a:lstStyle/>
        <a:p>
          <a:endParaRPr lang="en-US"/>
        </a:p>
      </dgm:t>
    </dgm:pt>
    <dgm:pt modelId="{E3554A4D-2E11-4CDB-9A96-D003A39695BA}">
      <dgm:prSet/>
      <dgm:spPr/>
      <dgm:t>
        <a:bodyPr/>
        <a:lstStyle/>
        <a:p>
          <a:pPr>
            <a:lnSpc>
              <a:spcPct val="100000"/>
            </a:lnSpc>
          </a:pPr>
          <a:r>
            <a:rPr lang="en-US"/>
            <a:t>Categories</a:t>
          </a:r>
        </a:p>
      </dgm:t>
    </dgm:pt>
    <dgm:pt modelId="{EDD9D48F-6B18-4097-8924-4E0D7796338D}" type="parTrans" cxnId="{7876F8C3-4632-40A3-AC1C-25120BF325F0}">
      <dgm:prSet/>
      <dgm:spPr/>
      <dgm:t>
        <a:bodyPr/>
        <a:lstStyle/>
        <a:p>
          <a:endParaRPr lang="en-US"/>
        </a:p>
      </dgm:t>
    </dgm:pt>
    <dgm:pt modelId="{32BFC18E-49D9-4C4D-B064-AC0910DDD2D2}" type="sibTrans" cxnId="{7876F8C3-4632-40A3-AC1C-25120BF325F0}">
      <dgm:prSet/>
      <dgm:spPr/>
      <dgm:t>
        <a:bodyPr/>
        <a:lstStyle/>
        <a:p>
          <a:endParaRPr lang="en-US"/>
        </a:p>
      </dgm:t>
    </dgm:pt>
    <dgm:pt modelId="{03F1D917-55A5-4DC1-A1EE-014D3395BBD4}">
      <dgm:prSet/>
      <dgm:spPr/>
      <dgm:t>
        <a:bodyPr/>
        <a:lstStyle/>
        <a:p>
          <a:pPr>
            <a:lnSpc>
              <a:spcPct val="100000"/>
            </a:lnSpc>
          </a:pPr>
          <a:r>
            <a:rPr lang="en-US"/>
            <a:t>Quality </a:t>
          </a:r>
        </a:p>
      </dgm:t>
    </dgm:pt>
    <dgm:pt modelId="{135B90B4-0D73-4230-8F5B-561F19A8BFFD}" type="parTrans" cxnId="{B1A0FAD0-3A25-4D17-885E-E1F9CCABA905}">
      <dgm:prSet/>
      <dgm:spPr/>
      <dgm:t>
        <a:bodyPr/>
        <a:lstStyle/>
        <a:p>
          <a:endParaRPr lang="en-US"/>
        </a:p>
      </dgm:t>
    </dgm:pt>
    <dgm:pt modelId="{ACC00D8B-4F92-419E-B5FB-BDE08E5B16D5}" type="sibTrans" cxnId="{B1A0FAD0-3A25-4D17-885E-E1F9CCABA905}">
      <dgm:prSet/>
      <dgm:spPr/>
      <dgm:t>
        <a:bodyPr/>
        <a:lstStyle/>
        <a:p>
          <a:endParaRPr lang="en-US"/>
        </a:p>
      </dgm:t>
    </dgm:pt>
    <dgm:pt modelId="{06EF34F1-CE2D-4E31-BFE8-E47590AFB732}">
      <dgm:prSet/>
      <dgm:spPr/>
      <dgm:t>
        <a:bodyPr/>
        <a:lstStyle/>
        <a:p>
          <a:pPr>
            <a:lnSpc>
              <a:spcPct val="100000"/>
            </a:lnSpc>
          </a:pPr>
          <a:r>
            <a:rPr lang="en-US"/>
            <a:t>Outline </a:t>
          </a:r>
        </a:p>
      </dgm:t>
    </dgm:pt>
    <dgm:pt modelId="{27592EA5-9144-4ADA-A95E-DBE61C18B328}" type="parTrans" cxnId="{BDD54082-DB96-4246-851B-3F39B9802A95}">
      <dgm:prSet/>
      <dgm:spPr/>
      <dgm:t>
        <a:bodyPr/>
        <a:lstStyle/>
        <a:p>
          <a:endParaRPr lang="en-US"/>
        </a:p>
      </dgm:t>
    </dgm:pt>
    <dgm:pt modelId="{97056A4E-3A76-4A31-922D-5FBE9EA77568}" type="sibTrans" cxnId="{BDD54082-DB96-4246-851B-3F39B9802A95}">
      <dgm:prSet/>
      <dgm:spPr/>
      <dgm:t>
        <a:bodyPr/>
        <a:lstStyle/>
        <a:p>
          <a:endParaRPr lang="en-US"/>
        </a:p>
      </dgm:t>
    </dgm:pt>
    <dgm:pt modelId="{C2E1D41D-E5EC-4B03-8F36-735DC85A9959}">
      <dgm:prSet/>
      <dgm:spPr/>
      <dgm:t>
        <a:bodyPr/>
        <a:lstStyle/>
        <a:p>
          <a:pPr>
            <a:lnSpc>
              <a:spcPct val="100000"/>
            </a:lnSpc>
          </a:pPr>
          <a:r>
            <a:rPr lang="en-US"/>
            <a:t>Create a brief or detailed outline to present the evidence </a:t>
          </a:r>
        </a:p>
      </dgm:t>
    </dgm:pt>
    <dgm:pt modelId="{B9B35FE6-F27C-4F58-8BAE-D50572717343}" type="parTrans" cxnId="{AC3D0694-5EC9-48F0-98B7-C89F657A7073}">
      <dgm:prSet/>
      <dgm:spPr/>
      <dgm:t>
        <a:bodyPr/>
        <a:lstStyle/>
        <a:p>
          <a:endParaRPr lang="en-US"/>
        </a:p>
      </dgm:t>
    </dgm:pt>
    <dgm:pt modelId="{B493C4BF-9D99-43DA-9AF2-9372563C0A51}" type="sibTrans" cxnId="{AC3D0694-5EC9-48F0-98B7-C89F657A7073}">
      <dgm:prSet/>
      <dgm:spPr/>
      <dgm:t>
        <a:bodyPr/>
        <a:lstStyle/>
        <a:p>
          <a:endParaRPr lang="en-US"/>
        </a:p>
      </dgm:t>
    </dgm:pt>
    <dgm:pt modelId="{2448A5BA-5EB0-44E1-B73A-34957E8E72CC}" type="pres">
      <dgm:prSet presAssocID="{3986410F-773B-4F3A-AC96-9BE189A512E0}" presName="root" presStyleCnt="0">
        <dgm:presLayoutVars>
          <dgm:dir/>
          <dgm:resizeHandles val="exact"/>
        </dgm:presLayoutVars>
      </dgm:prSet>
      <dgm:spPr/>
    </dgm:pt>
    <dgm:pt modelId="{8C6E7AB1-B2AD-4F3E-84B9-7D5205BF3EE6}" type="pres">
      <dgm:prSet presAssocID="{3D6EFC08-6455-4CBA-B46F-54B319489886}" presName="compNode" presStyleCnt="0"/>
      <dgm:spPr/>
    </dgm:pt>
    <dgm:pt modelId="{898231B8-6545-46AE-9541-BC9DDD3177E4}" type="pres">
      <dgm:prSet presAssocID="{3D6EFC08-6455-4CBA-B46F-54B319489886}" presName="bgRect" presStyleLbl="bgShp" presStyleIdx="0" presStyleCnt="4"/>
      <dgm:spPr/>
    </dgm:pt>
    <dgm:pt modelId="{356C9435-98D7-4DF8-952B-2C0699F01277}" type="pres">
      <dgm:prSet presAssocID="{3D6EFC08-6455-4CBA-B46F-54B31948988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gnifying glass"/>
        </a:ext>
      </dgm:extLst>
    </dgm:pt>
    <dgm:pt modelId="{E0669C19-5C74-46CE-A324-C5F927FCF81D}" type="pres">
      <dgm:prSet presAssocID="{3D6EFC08-6455-4CBA-B46F-54B319489886}" presName="spaceRect" presStyleCnt="0"/>
      <dgm:spPr/>
    </dgm:pt>
    <dgm:pt modelId="{3FEFC041-BAFE-4178-BF84-E2F977775110}" type="pres">
      <dgm:prSet presAssocID="{3D6EFC08-6455-4CBA-B46F-54B319489886}" presName="parTx" presStyleLbl="revTx" presStyleIdx="0" presStyleCnt="8">
        <dgm:presLayoutVars>
          <dgm:chMax val="0"/>
          <dgm:chPref val="0"/>
        </dgm:presLayoutVars>
      </dgm:prSet>
      <dgm:spPr/>
    </dgm:pt>
    <dgm:pt modelId="{1ED38166-14C1-4358-840A-5878D08DB23C}" type="pres">
      <dgm:prSet presAssocID="{3D6EFC08-6455-4CBA-B46F-54B319489886}" presName="desTx" presStyleLbl="revTx" presStyleIdx="1" presStyleCnt="8">
        <dgm:presLayoutVars/>
      </dgm:prSet>
      <dgm:spPr/>
    </dgm:pt>
    <dgm:pt modelId="{A6A4EB9F-FE44-410E-868D-112772CE4E1F}" type="pres">
      <dgm:prSet presAssocID="{A5AF3C40-309B-44D8-953F-F75C1907C827}" presName="sibTrans" presStyleCnt="0"/>
      <dgm:spPr/>
    </dgm:pt>
    <dgm:pt modelId="{11BF83BD-106C-46CA-985E-70B28BF27299}" type="pres">
      <dgm:prSet presAssocID="{171F93B5-EAD6-4D54-909B-1CD4E022E374}" presName="compNode" presStyleCnt="0"/>
      <dgm:spPr/>
    </dgm:pt>
    <dgm:pt modelId="{528ED2FF-3704-4C8B-83ED-76019297B81E}" type="pres">
      <dgm:prSet presAssocID="{171F93B5-EAD6-4D54-909B-1CD4E022E374}" presName="bgRect" presStyleLbl="bgShp" presStyleIdx="1" presStyleCnt="4"/>
      <dgm:spPr/>
    </dgm:pt>
    <dgm:pt modelId="{C5C1B2BE-241F-4A13-8709-64F4E601CFDF}" type="pres">
      <dgm:prSet presAssocID="{171F93B5-EAD6-4D54-909B-1CD4E022E374}"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erson with Idea"/>
        </a:ext>
      </dgm:extLst>
    </dgm:pt>
    <dgm:pt modelId="{A4547608-77E7-4DDE-83CB-7D070D7C0ECF}" type="pres">
      <dgm:prSet presAssocID="{171F93B5-EAD6-4D54-909B-1CD4E022E374}" presName="spaceRect" presStyleCnt="0"/>
      <dgm:spPr/>
    </dgm:pt>
    <dgm:pt modelId="{F7187D97-D01C-4FD4-A594-385E78F346BC}" type="pres">
      <dgm:prSet presAssocID="{171F93B5-EAD6-4D54-909B-1CD4E022E374}" presName="parTx" presStyleLbl="revTx" presStyleIdx="2" presStyleCnt="8">
        <dgm:presLayoutVars>
          <dgm:chMax val="0"/>
          <dgm:chPref val="0"/>
        </dgm:presLayoutVars>
      </dgm:prSet>
      <dgm:spPr/>
    </dgm:pt>
    <dgm:pt modelId="{3259FC9F-E65C-4995-ABDC-87F0D7304361}" type="pres">
      <dgm:prSet presAssocID="{171F93B5-EAD6-4D54-909B-1CD4E022E374}" presName="desTx" presStyleLbl="revTx" presStyleIdx="3" presStyleCnt="8">
        <dgm:presLayoutVars/>
      </dgm:prSet>
      <dgm:spPr/>
    </dgm:pt>
    <dgm:pt modelId="{D85117A1-6382-48B9-B393-41659D12DF36}" type="pres">
      <dgm:prSet presAssocID="{F20DE064-DE45-469F-BBD5-3B11DA265CDC}" presName="sibTrans" presStyleCnt="0"/>
      <dgm:spPr/>
    </dgm:pt>
    <dgm:pt modelId="{6AD32373-AEC8-42E7-9888-DF71CCF1452A}" type="pres">
      <dgm:prSet presAssocID="{4B9E96E1-BB24-47C1-A388-277E2D76BFBC}" presName="compNode" presStyleCnt="0"/>
      <dgm:spPr/>
    </dgm:pt>
    <dgm:pt modelId="{6D7A5F0C-FD3C-4202-9F08-E51D55EE6B7C}" type="pres">
      <dgm:prSet presAssocID="{4B9E96E1-BB24-47C1-A388-277E2D76BFBC}" presName="bgRect" presStyleLbl="bgShp" presStyleIdx="2" presStyleCnt="4"/>
      <dgm:spPr/>
    </dgm:pt>
    <dgm:pt modelId="{A6260819-9E15-4C61-8730-78D9AE24DE3B}" type="pres">
      <dgm:prSet presAssocID="{4B9E96E1-BB24-47C1-A388-277E2D76BFB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A7EB69A6-781A-47BE-9EF7-59A1584232EC}" type="pres">
      <dgm:prSet presAssocID="{4B9E96E1-BB24-47C1-A388-277E2D76BFBC}" presName="spaceRect" presStyleCnt="0"/>
      <dgm:spPr/>
    </dgm:pt>
    <dgm:pt modelId="{CDC64B3B-EF7C-4B71-8839-7A973A54C908}" type="pres">
      <dgm:prSet presAssocID="{4B9E96E1-BB24-47C1-A388-277E2D76BFBC}" presName="parTx" presStyleLbl="revTx" presStyleIdx="4" presStyleCnt="8">
        <dgm:presLayoutVars>
          <dgm:chMax val="0"/>
          <dgm:chPref val="0"/>
        </dgm:presLayoutVars>
      </dgm:prSet>
      <dgm:spPr/>
    </dgm:pt>
    <dgm:pt modelId="{8779EB07-B5D1-42FF-8996-33D1F9F21300}" type="pres">
      <dgm:prSet presAssocID="{4B9E96E1-BB24-47C1-A388-277E2D76BFBC}" presName="desTx" presStyleLbl="revTx" presStyleIdx="5" presStyleCnt="8">
        <dgm:presLayoutVars/>
      </dgm:prSet>
      <dgm:spPr/>
    </dgm:pt>
    <dgm:pt modelId="{9504CB79-8EA2-4547-BD83-450AB2AC6912}" type="pres">
      <dgm:prSet presAssocID="{6B2DB6AA-5A2A-4397-B47D-FFF15D9054E3}" presName="sibTrans" presStyleCnt="0"/>
      <dgm:spPr/>
    </dgm:pt>
    <dgm:pt modelId="{B36642CA-6E5D-48F1-9078-A19CD73ED8B7}" type="pres">
      <dgm:prSet presAssocID="{06EF34F1-CE2D-4E31-BFE8-E47590AFB732}" presName="compNode" presStyleCnt="0"/>
      <dgm:spPr/>
    </dgm:pt>
    <dgm:pt modelId="{1415EFAA-5EE1-4789-9A4C-81A4473F0920}" type="pres">
      <dgm:prSet presAssocID="{06EF34F1-CE2D-4E31-BFE8-E47590AFB732}" presName="bgRect" presStyleLbl="bgShp" presStyleIdx="3" presStyleCnt="4"/>
      <dgm:spPr/>
    </dgm:pt>
    <dgm:pt modelId="{85A5FE2F-55ED-4F63-85A9-28E43F4466DC}" type="pres">
      <dgm:prSet presAssocID="{06EF34F1-CE2D-4E31-BFE8-E47590AFB732}"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 List"/>
        </a:ext>
      </dgm:extLst>
    </dgm:pt>
    <dgm:pt modelId="{AEBF3EB3-388B-457C-A879-B37B51D3A3C5}" type="pres">
      <dgm:prSet presAssocID="{06EF34F1-CE2D-4E31-BFE8-E47590AFB732}" presName="spaceRect" presStyleCnt="0"/>
      <dgm:spPr/>
    </dgm:pt>
    <dgm:pt modelId="{8A8072FC-1586-48CB-81FA-2BB4CF480481}" type="pres">
      <dgm:prSet presAssocID="{06EF34F1-CE2D-4E31-BFE8-E47590AFB732}" presName="parTx" presStyleLbl="revTx" presStyleIdx="6" presStyleCnt="8">
        <dgm:presLayoutVars>
          <dgm:chMax val="0"/>
          <dgm:chPref val="0"/>
        </dgm:presLayoutVars>
      </dgm:prSet>
      <dgm:spPr/>
    </dgm:pt>
    <dgm:pt modelId="{62457471-7112-4B17-BA1B-56B2DBF3BCDF}" type="pres">
      <dgm:prSet presAssocID="{06EF34F1-CE2D-4E31-BFE8-E47590AFB732}" presName="desTx" presStyleLbl="revTx" presStyleIdx="7" presStyleCnt="8">
        <dgm:presLayoutVars/>
      </dgm:prSet>
      <dgm:spPr/>
    </dgm:pt>
  </dgm:ptLst>
  <dgm:cxnLst>
    <dgm:cxn modelId="{8F392B06-ABB1-45C2-A473-6CA5A0557628}" type="presOf" srcId="{3D6EFC08-6455-4CBA-B46F-54B319489886}" destId="{3FEFC041-BAFE-4178-BF84-E2F977775110}" srcOrd="0" destOrd="0" presId="urn:microsoft.com/office/officeart/2018/2/layout/IconVerticalSolidList"/>
    <dgm:cxn modelId="{38EBE006-CAC6-4D3C-81E5-917B5072A289}" type="presOf" srcId="{3986410F-773B-4F3A-AC96-9BE189A512E0}" destId="{2448A5BA-5EB0-44E1-B73A-34957E8E72CC}" srcOrd="0" destOrd="0" presId="urn:microsoft.com/office/officeart/2018/2/layout/IconVerticalSolidList"/>
    <dgm:cxn modelId="{C1D7AC0F-52B6-4D6A-A352-64459C6821E0}" srcId="{3D6EFC08-6455-4CBA-B46F-54B319489886}" destId="{3EB8D79D-FD06-420C-9982-AA8BC5D7ECB7}" srcOrd="0" destOrd="0" parTransId="{D07C2632-FE0D-4E40-A132-4FABA535B125}" sibTransId="{42F5D787-8FFB-4077-A4E1-A578CD29A1E6}"/>
    <dgm:cxn modelId="{6275F118-5BAF-44EE-BBB6-4BC1C793715A}" type="presOf" srcId="{03F1D917-55A5-4DC1-A1EE-014D3395BBD4}" destId="{8779EB07-B5D1-42FF-8996-33D1F9F21300}" srcOrd="0" destOrd="1" presId="urn:microsoft.com/office/officeart/2018/2/layout/IconVerticalSolidList"/>
    <dgm:cxn modelId="{E8854920-B176-41BA-B0AB-153D8C9AF3E4}" type="presOf" srcId="{5CB18BE5-B75D-4B24-AE40-2FE384A4C219}" destId="{3259FC9F-E65C-4995-ABDC-87F0D7304361}" srcOrd="0" destOrd="0" presId="urn:microsoft.com/office/officeart/2018/2/layout/IconVerticalSolidList"/>
    <dgm:cxn modelId="{4A234736-6B09-4182-ACAF-1830F371FD2E}" srcId="{3986410F-773B-4F3A-AC96-9BE189A512E0}" destId="{4B9E96E1-BB24-47C1-A388-277E2D76BFBC}" srcOrd="2" destOrd="0" parTransId="{3489D253-8C23-49D4-AB05-47FA248A044E}" sibTransId="{6B2DB6AA-5A2A-4397-B47D-FFF15D9054E3}"/>
    <dgm:cxn modelId="{85D0143C-D800-4170-B327-BFFEA3334797}" srcId="{3986410F-773B-4F3A-AC96-9BE189A512E0}" destId="{3D6EFC08-6455-4CBA-B46F-54B319489886}" srcOrd="0" destOrd="0" parTransId="{B1FB8F40-CCE8-45A6-B910-FF40C6D9EAD5}" sibTransId="{A5AF3C40-309B-44D8-953F-F75C1907C827}"/>
    <dgm:cxn modelId="{38458A62-9E46-4E59-A978-B62FC727B069}" type="presOf" srcId="{3EB8D79D-FD06-420C-9982-AA8BC5D7ECB7}" destId="{1ED38166-14C1-4358-840A-5878D08DB23C}" srcOrd="0" destOrd="0" presId="urn:microsoft.com/office/officeart/2018/2/layout/IconVerticalSolidList"/>
    <dgm:cxn modelId="{C23ABB53-A7AF-4C99-9641-F773762071D0}" type="presOf" srcId="{E3554A4D-2E11-4CDB-9A96-D003A39695BA}" destId="{8779EB07-B5D1-42FF-8996-33D1F9F21300}" srcOrd="0" destOrd="0" presId="urn:microsoft.com/office/officeart/2018/2/layout/IconVerticalSolidList"/>
    <dgm:cxn modelId="{BDD54082-DB96-4246-851B-3F39B9802A95}" srcId="{3986410F-773B-4F3A-AC96-9BE189A512E0}" destId="{06EF34F1-CE2D-4E31-BFE8-E47590AFB732}" srcOrd="3" destOrd="0" parTransId="{27592EA5-9144-4ADA-A95E-DBE61C18B328}" sibTransId="{97056A4E-3A76-4A31-922D-5FBE9EA77568}"/>
    <dgm:cxn modelId="{AC3D0694-5EC9-48F0-98B7-C89F657A7073}" srcId="{06EF34F1-CE2D-4E31-BFE8-E47590AFB732}" destId="{C2E1D41D-E5EC-4B03-8F36-735DC85A9959}" srcOrd="0" destOrd="0" parTransId="{B9B35FE6-F27C-4F58-8BAE-D50572717343}" sibTransId="{B493C4BF-9D99-43DA-9AF2-9372563C0A51}"/>
    <dgm:cxn modelId="{70633095-21B8-4B65-BDD6-7C44027F52BA}" srcId="{3986410F-773B-4F3A-AC96-9BE189A512E0}" destId="{171F93B5-EAD6-4D54-909B-1CD4E022E374}" srcOrd="1" destOrd="0" parTransId="{66D618BE-DE13-4568-A7B9-E604F4396619}" sibTransId="{F20DE064-DE45-469F-BBD5-3B11DA265CDC}"/>
    <dgm:cxn modelId="{22AA409F-934D-4BDC-865F-6532C5307078}" srcId="{171F93B5-EAD6-4D54-909B-1CD4E022E374}" destId="{5CB18BE5-B75D-4B24-AE40-2FE384A4C219}" srcOrd="0" destOrd="0" parTransId="{896B57E2-8875-4BE6-B47E-730DD46B8ECB}" sibTransId="{02B3BB78-182E-488C-82BD-84C1CDF4E597}"/>
    <dgm:cxn modelId="{7876F8C3-4632-40A3-AC1C-25120BF325F0}" srcId="{4B9E96E1-BB24-47C1-A388-277E2D76BFBC}" destId="{E3554A4D-2E11-4CDB-9A96-D003A39695BA}" srcOrd="0" destOrd="0" parTransId="{EDD9D48F-6B18-4097-8924-4E0D7796338D}" sibTransId="{32BFC18E-49D9-4C4D-B064-AC0910DDD2D2}"/>
    <dgm:cxn modelId="{C5A8A3C7-3015-4A5B-9155-BEA6070DC7D7}" type="presOf" srcId="{C2E1D41D-E5EC-4B03-8F36-735DC85A9959}" destId="{62457471-7112-4B17-BA1B-56B2DBF3BCDF}" srcOrd="0" destOrd="0" presId="urn:microsoft.com/office/officeart/2018/2/layout/IconVerticalSolidList"/>
    <dgm:cxn modelId="{B1A0FAD0-3A25-4D17-885E-E1F9CCABA905}" srcId="{4B9E96E1-BB24-47C1-A388-277E2D76BFBC}" destId="{03F1D917-55A5-4DC1-A1EE-014D3395BBD4}" srcOrd="1" destOrd="0" parTransId="{135B90B4-0D73-4230-8F5B-561F19A8BFFD}" sibTransId="{ACC00D8B-4F92-419E-B5FB-BDE08E5B16D5}"/>
    <dgm:cxn modelId="{08FA39D2-2DB4-4308-B322-82B8C98495E1}" type="presOf" srcId="{4B9E96E1-BB24-47C1-A388-277E2D76BFBC}" destId="{CDC64B3B-EF7C-4B71-8839-7A973A54C908}" srcOrd="0" destOrd="0" presId="urn:microsoft.com/office/officeart/2018/2/layout/IconVerticalSolidList"/>
    <dgm:cxn modelId="{994C01D8-AE1C-47AC-8974-B83AC1FD5367}" type="presOf" srcId="{06EF34F1-CE2D-4E31-BFE8-E47590AFB732}" destId="{8A8072FC-1586-48CB-81FA-2BB4CF480481}" srcOrd="0" destOrd="0" presId="urn:microsoft.com/office/officeart/2018/2/layout/IconVerticalSolidList"/>
    <dgm:cxn modelId="{A5A27AE2-05B2-4EFC-AB14-D104F6EA9FFE}" type="presOf" srcId="{171F93B5-EAD6-4D54-909B-1CD4E022E374}" destId="{F7187D97-D01C-4FD4-A594-385E78F346BC}" srcOrd="0" destOrd="0" presId="urn:microsoft.com/office/officeart/2018/2/layout/IconVerticalSolidList"/>
    <dgm:cxn modelId="{A9510934-8D16-450E-9C05-A77897C72BB8}" type="presParOf" srcId="{2448A5BA-5EB0-44E1-B73A-34957E8E72CC}" destId="{8C6E7AB1-B2AD-4F3E-84B9-7D5205BF3EE6}" srcOrd="0" destOrd="0" presId="urn:microsoft.com/office/officeart/2018/2/layout/IconVerticalSolidList"/>
    <dgm:cxn modelId="{E931130D-5551-470F-AC22-A46E218B0E35}" type="presParOf" srcId="{8C6E7AB1-B2AD-4F3E-84B9-7D5205BF3EE6}" destId="{898231B8-6545-46AE-9541-BC9DDD3177E4}" srcOrd="0" destOrd="0" presId="urn:microsoft.com/office/officeart/2018/2/layout/IconVerticalSolidList"/>
    <dgm:cxn modelId="{035AEA77-0124-43AC-934A-9AD5EF394787}" type="presParOf" srcId="{8C6E7AB1-B2AD-4F3E-84B9-7D5205BF3EE6}" destId="{356C9435-98D7-4DF8-952B-2C0699F01277}" srcOrd="1" destOrd="0" presId="urn:microsoft.com/office/officeart/2018/2/layout/IconVerticalSolidList"/>
    <dgm:cxn modelId="{3487EF20-54E5-48EA-978F-E21C3D78771F}" type="presParOf" srcId="{8C6E7AB1-B2AD-4F3E-84B9-7D5205BF3EE6}" destId="{E0669C19-5C74-46CE-A324-C5F927FCF81D}" srcOrd="2" destOrd="0" presId="urn:microsoft.com/office/officeart/2018/2/layout/IconVerticalSolidList"/>
    <dgm:cxn modelId="{F7EFF278-746C-46CB-AE3C-BFD8F86B3EA1}" type="presParOf" srcId="{8C6E7AB1-B2AD-4F3E-84B9-7D5205BF3EE6}" destId="{3FEFC041-BAFE-4178-BF84-E2F977775110}" srcOrd="3" destOrd="0" presId="urn:microsoft.com/office/officeart/2018/2/layout/IconVerticalSolidList"/>
    <dgm:cxn modelId="{80184113-7459-4BF4-806E-44A6A47CB573}" type="presParOf" srcId="{8C6E7AB1-B2AD-4F3E-84B9-7D5205BF3EE6}" destId="{1ED38166-14C1-4358-840A-5878D08DB23C}" srcOrd="4" destOrd="0" presId="urn:microsoft.com/office/officeart/2018/2/layout/IconVerticalSolidList"/>
    <dgm:cxn modelId="{43865017-417E-4B67-ACED-EC6256A9261E}" type="presParOf" srcId="{2448A5BA-5EB0-44E1-B73A-34957E8E72CC}" destId="{A6A4EB9F-FE44-410E-868D-112772CE4E1F}" srcOrd="1" destOrd="0" presId="urn:microsoft.com/office/officeart/2018/2/layout/IconVerticalSolidList"/>
    <dgm:cxn modelId="{06303BA3-AF68-4998-A3D9-DEE721A1EDF4}" type="presParOf" srcId="{2448A5BA-5EB0-44E1-B73A-34957E8E72CC}" destId="{11BF83BD-106C-46CA-985E-70B28BF27299}" srcOrd="2" destOrd="0" presId="urn:microsoft.com/office/officeart/2018/2/layout/IconVerticalSolidList"/>
    <dgm:cxn modelId="{D6870561-E41E-40F1-A3E5-B21D86E6BCF1}" type="presParOf" srcId="{11BF83BD-106C-46CA-985E-70B28BF27299}" destId="{528ED2FF-3704-4C8B-83ED-76019297B81E}" srcOrd="0" destOrd="0" presId="urn:microsoft.com/office/officeart/2018/2/layout/IconVerticalSolidList"/>
    <dgm:cxn modelId="{F0556607-8EDB-478C-9721-58F227EA52EB}" type="presParOf" srcId="{11BF83BD-106C-46CA-985E-70B28BF27299}" destId="{C5C1B2BE-241F-4A13-8709-64F4E601CFDF}" srcOrd="1" destOrd="0" presId="urn:microsoft.com/office/officeart/2018/2/layout/IconVerticalSolidList"/>
    <dgm:cxn modelId="{1BA4D949-5F07-49C6-ACE6-80745475745A}" type="presParOf" srcId="{11BF83BD-106C-46CA-985E-70B28BF27299}" destId="{A4547608-77E7-4DDE-83CB-7D070D7C0ECF}" srcOrd="2" destOrd="0" presId="urn:microsoft.com/office/officeart/2018/2/layout/IconVerticalSolidList"/>
    <dgm:cxn modelId="{EE45F718-3E07-4F66-B9B8-1C20A4ED2CBE}" type="presParOf" srcId="{11BF83BD-106C-46CA-985E-70B28BF27299}" destId="{F7187D97-D01C-4FD4-A594-385E78F346BC}" srcOrd="3" destOrd="0" presId="urn:microsoft.com/office/officeart/2018/2/layout/IconVerticalSolidList"/>
    <dgm:cxn modelId="{973C49C2-590B-4530-BDC0-3795817FC3FD}" type="presParOf" srcId="{11BF83BD-106C-46CA-985E-70B28BF27299}" destId="{3259FC9F-E65C-4995-ABDC-87F0D7304361}" srcOrd="4" destOrd="0" presId="urn:microsoft.com/office/officeart/2018/2/layout/IconVerticalSolidList"/>
    <dgm:cxn modelId="{AF587747-C57F-4B17-AA20-F602EE002368}" type="presParOf" srcId="{2448A5BA-5EB0-44E1-B73A-34957E8E72CC}" destId="{D85117A1-6382-48B9-B393-41659D12DF36}" srcOrd="3" destOrd="0" presId="urn:microsoft.com/office/officeart/2018/2/layout/IconVerticalSolidList"/>
    <dgm:cxn modelId="{03FC8F88-CEB0-47E3-99B0-042EB2912EB7}" type="presParOf" srcId="{2448A5BA-5EB0-44E1-B73A-34957E8E72CC}" destId="{6AD32373-AEC8-42E7-9888-DF71CCF1452A}" srcOrd="4" destOrd="0" presId="urn:microsoft.com/office/officeart/2018/2/layout/IconVerticalSolidList"/>
    <dgm:cxn modelId="{CC5FC74B-1938-431A-95F3-32DE4B15E796}" type="presParOf" srcId="{6AD32373-AEC8-42E7-9888-DF71CCF1452A}" destId="{6D7A5F0C-FD3C-4202-9F08-E51D55EE6B7C}" srcOrd="0" destOrd="0" presId="urn:microsoft.com/office/officeart/2018/2/layout/IconVerticalSolidList"/>
    <dgm:cxn modelId="{28679D56-3A28-419C-AEFA-DD9BC06061B5}" type="presParOf" srcId="{6AD32373-AEC8-42E7-9888-DF71CCF1452A}" destId="{A6260819-9E15-4C61-8730-78D9AE24DE3B}" srcOrd="1" destOrd="0" presId="urn:microsoft.com/office/officeart/2018/2/layout/IconVerticalSolidList"/>
    <dgm:cxn modelId="{0622E7B0-8455-402B-B4F2-350E0789DDDD}" type="presParOf" srcId="{6AD32373-AEC8-42E7-9888-DF71CCF1452A}" destId="{A7EB69A6-781A-47BE-9EF7-59A1584232EC}" srcOrd="2" destOrd="0" presId="urn:microsoft.com/office/officeart/2018/2/layout/IconVerticalSolidList"/>
    <dgm:cxn modelId="{C159AFF7-85A1-4F48-BB8B-1C1D4E7AA28F}" type="presParOf" srcId="{6AD32373-AEC8-42E7-9888-DF71CCF1452A}" destId="{CDC64B3B-EF7C-4B71-8839-7A973A54C908}" srcOrd="3" destOrd="0" presId="urn:microsoft.com/office/officeart/2018/2/layout/IconVerticalSolidList"/>
    <dgm:cxn modelId="{F4D44947-1339-4BD3-AB74-5E182FE8A426}" type="presParOf" srcId="{6AD32373-AEC8-42E7-9888-DF71CCF1452A}" destId="{8779EB07-B5D1-42FF-8996-33D1F9F21300}" srcOrd="4" destOrd="0" presId="urn:microsoft.com/office/officeart/2018/2/layout/IconVerticalSolidList"/>
    <dgm:cxn modelId="{8A4E0959-7922-419D-A69E-292BEC875EFA}" type="presParOf" srcId="{2448A5BA-5EB0-44E1-B73A-34957E8E72CC}" destId="{9504CB79-8EA2-4547-BD83-450AB2AC6912}" srcOrd="5" destOrd="0" presId="urn:microsoft.com/office/officeart/2018/2/layout/IconVerticalSolidList"/>
    <dgm:cxn modelId="{C352D4A3-A8A5-44ED-935B-06F07D5603F6}" type="presParOf" srcId="{2448A5BA-5EB0-44E1-B73A-34957E8E72CC}" destId="{B36642CA-6E5D-48F1-9078-A19CD73ED8B7}" srcOrd="6" destOrd="0" presId="urn:microsoft.com/office/officeart/2018/2/layout/IconVerticalSolidList"/>
    <dgm:cxn modelId="{15BFF02C-BC48-44BD-BE2C-96E7E7837DFA}" type="presParOf" srcId="{B36642CA-6E5D-48F1-9078-A19CD73ED8B7}" destId="{1415EFAA-5EE1-4789-9A4C-81A4473F0920}" srcOrd="0" destOrd="0" presId="urn:microsoft.com/office/officeart/2018/2/layout/IconVerticalSolidList"/>
    <dgm:cxn modelId="{4CC1A9BE-F207-4DAF-810C-063A7D0CE410}" type="presParOf" srcId="{B36642CA-6E5D-48F1-9078-A19CD73ED8B7}" destId="{85A5FE2F-55ED-4F63-85A9-28E43F4466DC}" srcOrd="1" destOrd="0" presId="urn:microsoft.com/office/officeart/2018/2/layout/IconVerticalSolidList"/>
    <dgm:cxn modelId="{DE186BB9-3288-4A8F-86D9-37F19FC08BC5}" type="presParOf" srcId="{B36642CA-6E5D-48F1-9078-A19CD73ED8B7}" destId="{AEBF3EB3-388B-457C-A879-B37B51D3A3C5}" srcOrd="2" destOrd="0" presId="urn:microsoft.com/office/officeart/2018/2/layout/IconVerticalSolidList"/>
    <dgm:cxn modelId="{CD9269DC-1E15-49A4-A2AC-17A760893042}" type="presParOf" srcId="{B36642CA-6E5D-48F1-9078-A19CD73ED8B7}" destId="{8A8072FC-1586-48CB-81FA-2BB4CF480481}" srcOrd="3" destOrd="0" presId="urn:microsoft.com/office/officeart/2018/2/layout/IconVerticalSolidList"/>
    <dgm:cxn modelId="{BC79642F-699E-4BE5-B925-2B814EF3D7FC}" type="presParOf" srcId="{B36642CA-6E5D-48F1-9078-A19CD73ED8B7}" destId="{62457471-7112-4B17-BA1B-56B2DBF3BCDF}"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2129A2-46BD-484B-80B9-24154D524270}"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E5A37A2B-C504-4C2B-AF1F-96937E64C1C0}">
      <dgm:prSet/>
      <dgm:spPr/>
      <dgm:t>
        <a:bodyPr/>
        <a:lstStyle/>
        <a:p>
          <a:r>
            <a:rPr lang="en-US"/>
            <a:t>I provide two; you find one</a:t>
          </a:r>
        </a:p>
      </dgm:t>
    </dgm:pt>
    <dgm:pt modelId="{829D924C-1435-41F9-8447-C21A83EC9E83}" type="parTrans" cxnId="{27C91753-C7CF-45E2-B51B-BEA3714183DE}">
      <dgm:prSet/>
      <dgm:spPr/>
      <dgm:t>
        <a:bodyPr/>
        <a:lstStyle/>
        <a:p>
          <a:endParaRPr lang="en-US"/>
        </a:p>
      </dgm:t>
    </dgm:pt>
    <dgm:pt modelId="{32D57C1A-6320-4777-90A0-18FCEA2F0242}" type="sibTrans" cxnId="{27C91753-C7CF-45E2-B51B-BEA3714183DE}">
      <dgm:prSet/>
      <dgm:spPr/>
      <dgm:t>
        <a:bodyPr/>
        <a:lstStyle/>
        <a:p>
          <a:endParaRPr lang="en-US"/>
        </a:p>
      </dgm:t>
    </dgm:pt>
    <dgm:pt modelId="{44649184-F225-4BBC-8716-A7CA6C264050}">
      <dgm:prSet/>
      <dgm:spPr/>
      <dgm:t>
        <a:bodyPr/>
        <a:lstStyle/>
        <a:p>
          <a:r>
            <a:rPr lang="en-US"/>
            <a:t>Apply the same strategies to the found source</a:t>
          </a:r>
        </a:p>
      </dgm:t>
    </dgm:pt>
    <dgm:pt modelId="{842A457C-6307-4D8D-AC32-2B9BE37E9E86}" type="parTrans" cxnId="{3F468019-2F6E-498C-9D51-06B641ECE4AD}">
      <dgm:prSet/>
      <dgm:spPr/>
      <dgm:t>
        <a:bodyPr/>
        <a:lstStyle/>
        <a:p>
          <a:endParaRPr lang="en-US"/>
        </a:p>
      </dgm:t>
    </dgm:pt>
    <dgm:pt modelId="{9F606EE6-E821-447D-A603-518938766D01}" type="sibTrans" cxnId="{3F468019-2F6E-498C-9D51-06B641ECE4AD}">
      <dgm:prSet/>
      <dgm:spPr/>
      <dgm:t>
        <a:bodyPr/>
        <a:lstStyle/>
        <a:p>
          <a:endParaRPr lang="en-US"/>
        </a:p>
      </dgm:t>
    </dgm:pt>
    <dgm:pt modelId="{D7C03309-F04D-4379-96CE-7B7B6AD59CB2}" type="pres">
      <dgm:prSet presAssocID="{B02129A2-46BD-484B-80B9-24154D524270}" presName="hierChild1" presStyleCnt="0">
        <dgm:presLayoutVars>
          <dgm:chPref val="1"/>
          <dgm:dir/>
          <dgm:animOne val="branch"/>
          <dgm:animLvl val="lvl"/>
          <dgm:resizeHandles/>
        </dgm:presLayoutVars>
      </dgm:prSet>
      <dgm:spPr/>
    </dgm:pt>
    <dgm:pt modelId="{96069F2B-4905-40CB-AC23-F3505B8E43FF}" type="pres">
      <dgm:prSet presAssocID="{E5A37A2B-C504-4C2B-AF1F-96937E64C1C0}" presName="hierRoot1" presStyleCnt="0"/>
      <dgm:spPr/>
    </dgm:pt>
    <dgm:pt modelId="{DFB1190B-012F-4C55-9BCB-052E62BFB595}" type="pres">
      <dgm:prSet presAssocID="{E5A37A2B-C504-4C2B-AF1F-96937E64C1C0}" presName="composite" presStyleCnt="0"/>
      <dgm:spPr/>
    </dgm:pt>
    <dgm:pt modelId="{AC2E524F-4B64-4D45-9AF9-3D8F527C3B54}" type="pres">
      <dgm:prSet presAssocID="{E5A37A2B-C504-4C2B-AF1F-96937E64C1C0}" presName="background" presStyleLbl="node0" presStyleIdx="0" presStyleCnt="2"/>
      <dgm:spPr/>
    </dgm:pt>
    <dgm:pt modelId="{D9166C30-7309-4F0E-8808-DACE3298F179}" type="pres">
      <dgm:prSet presAssocID="{E5A37A2B-C504-4C2B-AF1F-96937E64C1C0}" presName="text" presStyleLbl="fgAcc0" presStyleIdx="0" presStyleCnt="2">
        <dgm:presLayoutVars>
          <dgm:chPref val="3"/>
        </dgm:presLayoutVars>
      </dgm:prSet>
      <dgm:spPr/>
    </dgm:pt>
    <dgm:pt modelId="{D508CD07-2942-4596-960A-45FA3FE88433}" type="pres">
      <dgm:prSet presAssocID="{E5A37A2B-C504-4C2B-AF1F-96937E64C1C0}" presName="hierChild2" presStyleCnt="0"/>
      <dgm:spPr/>
    </dgm:pt>
    <dgm:pt modelId="{0452783D-4DE6-419D-8BAB-606AB009C92F}" type="pres">
      <dgm:prSet presAssocID="{44649184-F225-4BBC-8716-A7CA6C264050}" presName="hierRoot1" presStyleCnt="0"/>
      <dgm:spPr/>
    </dgm:pt>
    <dgm:pt modelId="{7B00A7BF-F765-4368-8DC2-4E3A2A85DF05}" type="pres">
      <dgm:prSet presAssocID="{44649184-F225-4BBC-8716-A7CA6C264050}" presName="composite" presStyleCnt="0"/>
      <dgm:spPr/>
    </dgm:pt>
    <dgm:pt modelId="{81FAEC21-3D9B-4B57-8615-B848FCB913C9}" type="pres">
      <dgm:prSet presAssocID="{44649184-F225-4BBC-8716-A7CA6C264050}" presName="background" presStyleLbl="node0" presStyleIdx="1" presStyleCnt="2"/>
      <dgm:spPr/>
    </dgm:pt>
    <dgm:pt modelId="{027D3D85-672F-46A6-ADBB-3168305F59FB}" type="pres">
      <dgm:prSet presAssocID="{44649184-F225-4BBC-8716-A7CA6C264050}" presName="text" presStyleLbl="fgAcc0" presStyleIdx="1" presStyleCnt="2">
        <dgm:presLayoutVars>
          <dgm:chPref val="3"/>
        </dgm:presLayoutVars>
      </dgm:prSet>
      <dgm:spPr/>
    </dgm:pt>
    <dgm:pt modelId="{60E73EF8-0F17-46FC-A8B5-2DD1C629598B}" type="pres">
      <dgm:prSet presAssocID="{44649184-F225-4BBC-8716-A7CA6C264050}" presName="hierChild2" presStyleCnt="0"/>
      <dgm:spPr/>
    </dgm:pt>
  </dgm:ptLst>
  <dgm:cxnLst>
    <dgm:cxn modelId="{3F468019-2F6E-498C-9D51-06B641ECE4AD}" srcId="{B02129A2-46BD-484B-80B9-24154D524270}" destId="{44649184-F225-4BBC-8716-A7CA6C264050}" srcOrd="1" destOrd="0" parTransId="{842A457C-6307-4D8D-AC32-2B9BE37E9E86}" sibTransId="{9F606EE6-E821-447D-A603-518938766D01}"/>
    <dgm:cxn modelId="{827AE019-61F1-40B2-A215-19FC47CEE93D}" type="presOf" srcId="{B02129A2-46BD-484B-80B9-24154D524270}" destId="{D7C03309-F04D-4379-96CE-7B7B6AD59CB2}" srcOrd="0" destOrd="0" presId="urn:microsoft.com/office/officeart/2005/8/layout/hierarchy1"/>
    <dgm:cxn modelId="{B88EAA61-CA6D-44B4-B66F-0A24E57EF0E8}" type="presOf" srcId="{E5A37A2B-C504-4C2B-AF1F-96937E64C1C0}" destId="{D9166C30-7309-4F0E-8808-DACE3298F179}" srcOrd="0" destOrd="0" presId="urn:microsoft.com/office/officeart/2005/8/layout/hierarchy1"/>
    <dgm:cxn modelId="{27C91753-C7CF-45E2-B51B-BEA3714183DE}" srcId="{B02129A2-46BD-484B-80B9-24154D524270}" destId="{E5A37A2B-C504-4C2B-AF1F-96937E64C1C0}" srcOrd="0" destOrd="0" parTransId="{829D924C-1435-41F9-8447-C21A83EC9E83}" sibTransId="{32D57C1A-6320-4777-90A0-18FCEA2F0242}"/>
    <dgm:cxn modelId="{DF1D3CC2-B6A4-427F-A8C7-B811C2AF40DA}" type="presOf" srcId="{44649184-F225-4BBC-8716-A7CA6C264050}" destId="{027D3D85-672F-46A6-ADBB-3168305F59FB}" srcOrd="0" destOrd="0" presId="urn:microsoft.com/office/officeart/2005/8/layout/hierarchy1"/>
    <dgm:cxn modelId="{838D1864-7BD1-4036-9460-F7570FBA212E}" type="presParOf" srcId="{D7C03309-F04D-4379-96CE-7B7B6AD59CB2}" destId="{96069F2B-4905-40CB-AC23-F3505B8E43FF}" srcOrd="0" destOrd="0" presId="urn:microsoft.com/office/officeart/2005/8/layout/hierarchy1"/>
    <dgm:cxn modelId="{78C07AFF-8BEE-4C99-9398-CC9337A59230}" type="presParOf" srcId="{96069F2B-4905-40CB-AC23-F3505B8E43FF}" destId="{DFB1190B-012F-4C55-9BCB-052E62BFB595}" srcOrd="0" destOrd="0" presId="urn:microsoft.com/office/officeart/2005/8/layout/hierarchy1"/>
    <dgm:cxn modelId="{A2E41D51-B4A1-435D-AA44-9101575DAE4E}" type="presParOf" srcId="{DFB1190B-012F-4C55-9BCB-052E62BFB595}" destId="{AC2E524F-4B64-4D45-9AF9-3D8F527C3B54}" srcOrd="0" destOrd="0" presId="urn:microsoft.com/office/officeart/2005/8/layout/hierarchy1"/>
    <dgm:cxn modelId="{0A74C392-6731-4A13-A1D0-39D51DA9FA0F}" type="presParOf" srcId="{DFB1190B-012F-4C55-9BCB-052E62BFB595}" destId="{D9166C30-7309-4F0E-8808-DACE3298F179}" srcOrd="1" destOrd="0" presId="urn:microsoft.com/office/officeart/2005/8/layout/hierarchy1"/>
    <dgm:cxn modelId="{7A234B5F-00E8-49BA-A813-839A0CF02268}" type="presParOf" srcId="{96069F2B-4905-40CB-AC23-F3505B8E43FF}" destId="{D508CD07-2942-4596-960A-45FA3FE88433}" srcOrd="1" destOrd="0" presId="urn:microsoft.com/office/officeart/2005/8/layout/hierarchy1"/>
    <dgm:cxn modelId="{8AD5352F-6FD7-4282-A7D1-B0E428EDEFFC}" type="presParOf" srcId="{D7C03309-F04D-4379-96CE-7B7B6AD59CB2}" destId="{0452783D-4DE6-419D-8BAB-606AB009C92F}" srcOrd="1" destOrd="0" presId="urn:microsoft.com/office/officeart/2005/8/layout/hierarchy1"/>
    <dgm:cxn modelId="{57462274-A24C-4EEA-B9FA-52BC84632CBF}" type="presParOf" srcId="{0452783D-4DE6-419D-8BAB-606AB009C92F}" destId="{7B00A7BF-F765-4368-8DC2-4E3A2A85DF05}" srcOrd="0" destOrd="0" presId="urn:microsoft.com/office/officeart/2005/8/layout/hierarchy1"/>
    <dgm:cxn modelId="{06F4C1B9-C708-456F-9A6C-1DFE86B68AD9}" type="presParOf" srcId="{7B00A7BF-F765-4368-8DC2-4E3A2A85DF05}" destId="{81FAEC21-3D9B-4B57-8615-B848FCB913C9}" srcOrd="0" destOrd="0" presId="urn:microsoft.com/office/officeart/2005/8/layout/hierarchy1"/>
    <dgm:cxn modelId="{781C2E27-3B2F-4A52-913E-4FE35933E260}" type="presParOf" srcId="{7B00A7BF-F765-4368-8DC2-4E3A2A85DF05}" destId="{027D3D85-672F-46A6-ADBB-3168305F59FB}" srcOrd="1" destOrd="0" presId="urn:microsoft.com/office/officeart/2005/8/layout/hierarchy1"/>
    <dgm:cxn modelId="{7E9F9D8E-6E6B-4372-9D95-4CE80CCD89C9}" type="presParOf" srcId="{0452783D-4DE6-419D-8BAB-606AB009C92F}" destId="{60E73EF8-0F17-46FC-A8B5-2DD1C629598B}"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8231B8-6545-46AE-9541-BC9DDD3177E4}">
      <dsp:nvSpPr>
        <dsp:cNvPr id="0" name=""/>
        <dsp:cNvSpPr/>
      </dsp:nvSpPr>
      <dsp:spPr>
        <a:xfrm>
          <a:off x="0" y="2288"/>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6C9435-98D7-4DF8-952B-2C0699F01277}">
      <dsp:nvSpPr>
        <dsp:cNvPr id="0" name=""/>
        <dsp:cNvSpPr/>
      </dsp:nvSpPr>
      <dsp:spPr>
        <a:xfrm>
          <a:off x="350852" y="263253"/>
          <a:ext cx="637913" cy="63791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EFC041-BAFE-4178-BF84-E2F977775110}">
      <dsp:nvSpPr>
        <dsp:cNvPr id="0" name=""/>
        <dsp:cNvSpPr/>
      </dsp:nvSpPr>
      <dsp:spPr>
        <a:xfrm>
          <a:off x="1339618" y="2288"/>
          <a:ext cx="2863900"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844550">
            <a:lnSpc>
              <a:spcPct val="100000"/>
            </a:lnSpc>
            <a:spcBef>
              <a:spcPct val="0"/>
            </a:spcBef>
            <a:spcAft>
              <a:spcPct val="35000"/>
            </a:spcAft>
            <a:buNone/>
          </a:pPr>
          <a:r>
            <a:rPr lang="en-US" sz="1900" kern="1200"/>
            <a:t>Begin with the guiding question for the investigation. </a:t>
          </a:r>
        </a:p>
      </dsp:txBody>
      <dsp:txXfrm>
        <a:off x="1339618" y="2288"/>
        <a:ext cx="2863900" cy="1159843"/>
      </dsp:txXfrm>
    </dsp:sp>
    <dsp:sp modelId="{1ED38166-14C1-4358-840A-5878D08DB23C}">
      <dsp:nvSpPr>
        <dsp:cNvPr id="0" name=""/>
        <dsp:cNvSpPr/>
      </dsp:nvSpPr>
      <dsp:spPr>
        <a:xfrm>
          <a:off x="4203519" y="2288"/>
          <a:ext cx="2160704"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622300">
            <a:lnSpc>
              <a:spcPct val="100000"/>
            </a:lnSpc>
            <a:spcBef>
              <a:spcPct val="0"/>
            </a:spcBef>
            <a:spcAft>
              <a:spcPct val="35000"/>
            </a:spcAft>
            <a:buNone/>
          </a:pPr>
          <a:r>
            <a:rPr lang="en-US" sz="1400" kern="1200"/>
            <a:t>What evidence helps to inform understanding?</a:t>
          </a:r>
        </a:p>
      </dsp:txBody>
      <dsp:txXfrm>
        <a:off x="4203519" y="2288"/>
        <a:ext cx="2160704" cy="1159843"/>
      </dsp:txXfrm>
    </dsp:sp>
    <dsp:sp modelId="{528ED2FF-3704-4C8B-83ED-76019297B81E}">
      <dsp:nvSpPr>
        <dsp:cNvPr id="0" name=""/>
        <dsp:cNvSpPr/>
      </dsp:nvSpPr>
      <dsp:spPr>
        <a:xfrm>
          <a:off x="0" y="1452092"/>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C1B2BE-241F-4A13-8709-64F4E601CFDF}">
      <dsp:nvSpPr>
        <dsp:cNvPr id="0" name=""/>
        <dsp:cNvSpPr/>
      </dsp:nvSpPr>
      <dsp:spPr>
        <a:xfrm>
          <a:off x="350852" y="1713057"/>
          <a:ext cx="637913" cy="63791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7187D97-D01C-4FD4-A594-385E78F346BC}">
      <dsp:nvSpPr>
        <dsp:cNvPr id="0" name=""/>
        <dsp:cNvSpPr/>
      </dsp:nvSpPr>
      <dsp:spPr>
        <a:xfrm>
          <a:off x="1339618" y="1452092"/>
          <a:ext cx="2863900"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844550">
            <a:lnSpc>
              <a:spcPct val="100000"/>
            </a:lnSpc>
            <a:spcBef>
              <a:spcPct val="0"/>
            </a:spcBef>
            <a:spcAft>
              <a:spcPct val="35000"/>
            </a:spcAft>
            <a:buNone/>
          </a:pPr>
          <a:r>
            <a:rPr lang="en-US" sz="1900" kern="1200"/>
            <a:t>Consider the task: is the goal to inform or to persuade? </a:t>
          </a:r>
        </a:p>
      </dsp:txBody>
      <dsp:txXfrm>
        <a:off x="1339618" y="1452092"/>
        <a:ext cx="2863900" cy="1159843"/>
      </dsp:txXfrm>
    </dsp:sp>
    <dsp:sp modelId="{3259FC9F-E65C-4995-ABDC-87F0D7304361}">
      <dsp:nvSpPr>
        <dsp:cNvPr id="0" name=""/>
        <dsp:cNvSpPr/>
      </dsp:nvSpPr>
      <dsp:spPr>
        <a:xfrm>
          <a:off x="4203519" y="1452092"/>
          <a:ext cx="2160704"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622300">
            <a:lnSpc>
              <a:spcPct val="100000"/>
            </a:lnSpc>
            <a:spcBef>
              <a:spcPct val="0"/>
            </a:spcBef>
            <a:spcAft>
              <a:spcPct val="35000"/>
            </a:spcAft>
            <a:buNone/>
          </a:pPr>
          <a:r>
            <a:rPr lang="en-US" sz="1400" kern="1200"/>
            <a:t>What is the most compelling evidence to support the task response?</a:t>
          </a:r>
        </a:p>
      </dsp:txBody>
      <dsp:txXfrm>
        <a:off x="4203519" y="1452092"/>
        <a:ext cx="2160704" cy="1159843"/>
      </dsp:txXfrm>
    </dsp:sp>
    <dsp:sp modelId="{6D7A5F0C-FD3C-4202-9F08-E51D55EE6B7C}">
      <dsp:nvSpPr>
        <dsp:cNvPr id="0" name=""/>
        <dsp:cNvSpPr/>
      </dsp:nvSpPr>
      <dsp:spPr>
        <a:xfrm>
          <a:off x="0" y="2901896"/>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260819-9E15-4C61-8730-78D9AE24DE3B}">
      <dsp:nvSpPr>
        <dsp:cNvPr id="0" name=""/>
        <dsp:cNvSpPr/>
      </dsp:nvSpPr>
      <dsp:spPr>
        <a:xfrm>
          <a:off x="350852" y="3162861"/>
          <a:ext cx="637913" cy="63791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DC64B3B-EF7C-4B71-8839-7A973A54C908}">
      <dsp:nvSpPr>
        <dsp:cNvPr id="0" name=""/>
        <dsp:cNvSpPr/>
      </dsp:nvSpPr>
      <dsp:spPr>
        <a:xfrm>
          <a:off x="1339618" y="2901896"/>
          <a:ext cx="2863900"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844550">
            <a:lnSpc>
              <a:spcPct val="100000"/>
            </a:lnSpc>
            <a:spcBef>
              <a:spcPct val="0"/>
            </a:spcBef>
            <a:spcAft>
              <a:spcPct val="35000"/>
            </a:spcAft>
            <a:buNone/>
          </a:pPr>
          <a:r>
            <a:rPr lang="en-US" sz="1900" kern="1200"/>
            <a:t>Organize the evidence</a:t>
          </a:r>
        </a:p>
      </dsp:txBody>
      <dsp:txXfrm>
        <a:off x="1339618" y="2901896"/>
        <a:ext cx="2863900" cy="1159843"/>
      </dsp:txXfrm>
    </dsp:sp>
    <dsp:sp modelId="{8779EB07-B5D1-42FF-8996-33D1F9F21300}">
      <dsp:nvSpPr>
        <dsp:cNvPr id="0" name=""/>
        <dsp:cNvSpPr/>
      </dsp:nvSpPr>
      <dsp:spPr>
        <a:xfrm>
          <a:off x="4203519" y="2901896"/>
          <a:ext cx="2160704"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622300">
            <a:lnSpc>
              <a:spcPct val="100000"/>
            </a:lnSpc>
            <a:spcBef>
              <a:spcPct val="0"/>
            </a:spcBef>
            <a:spcAft>
              <a:spcPct val="35000"/>
            </a:spcAft>
            <a:buNone/>
          </a:pPr>
          <a:r>
            <a:rPr lang="en-US" sz="1400" kern="1200"/>
            <a:t>Categories</a:t>
          </a:r>
        </a:p>
        <a:p>
          <a:pPr marL="0" lvl="0" indent="0" algn="l" defTabSz="622300">
            <a:lnSpc>
              <a:spcPct val="100000"/>
            </a:lnSpc>
            <a:spcBef>
              <a:spcPct val="0"/>
            </a:spcBef>
            <a:spcAft>
              <a:spcPct val="35000"/>
            </a:spcAft>
            <a:buNone/>
          </a:pPr>
          <a:r>
            <a:rPr lang="en-US" sz="1400" kern="1200"/>
            <a:t>Quality </a:t>
          </a:r>
        </a:p>
      </dsp:txBody>
      <dsp:txXfrm>
        <a:off x="4203519" y="2901896"/>
        <a:ext cx="2160704" cy="1159843"/>
      </dsp:txXfrm>
    </dsp:sp>
    <dsp:sp modelId="{1415EFAA-5EE1-4789-9A4C-81A4473F0920}">
      <dsp:nvSpPr>
        <dsp:cNvPr id="0" name=""/>
        <dsp:cNvSpPr/>
      </dsp:nvSpPr>
      <dsp:spPr>
        <a:xfrm>
          <a:off x="0" y="4351700"/>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A5FE2F-55ED-4F63-85A9-28E43F4466DC}">
      <dsp:nvSpPr>
        <dsp:cNvPr id="0" name=""/>
        <dsp:cNvSpPr/>
      </dsp:nvSpPr>
      <dsp:spPr>
        <a:xfrm>
          <a:off x="350852" y="4612665"/>
          <a:ext cx="637913" cy="63791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A8072FC-1586-48CB-81FA-2BB4CF480481}">
      <dsp:nvSpPr>
        <dsp:cNvPr id="0" name=""/>
        <dsp:cNvSpPr/>
      </dsp:nvSpPr>
      <dsp:spPr>
        <a:xfrm>
          <a:off x="1339618" y="4351700"/>
          <a:ext cx="2863900"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844550">
            <a:lnSpc>
              <a:spcPct val="100000"/>
            </a:lnSpc>
            <a:spcBef>
              <a:spcPct val="0"/>
            </a:spcBef>
            <a:spcAft>
              <a:spcPct val="35000"/>
            </a:spcAft>
            <a:buNone/>
          </a:pPr>
          <a:r>
            <a:rPr lang="en-US" sz="1900" kern="1200"/>
            <a:t>Outline </a:t>
          </a:r>
        </a:p>
      </dsp:txBody>
      <dsp:txXfrm>
        <a:off x="1339618" y="4351700"/>
        <a:ext cx="2863900" cy="1159843"/>
      </dsp:txXfrm>
    </dsp:sp>
    <dsp:sp modelId="{62457471-7112-4B17-BA1B-56B2DBF3BCDF}">
      <dsp:nvSpPr>
        <dsp:cNvPr id="0" name=""/>
        <dsp:cNvSpPr/>
      </dsp:nvSpPr>
      <dsp:spPr>
        <a:xfrm>
          <a:off x="4203519" y="4351700"/>
          <a:ext cx="2160704"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622300">
            <a:lnSpc>
              <a:spcPct val="100000"/>
            </a:lnSpc>
            <a:spcBef>
              <a:spcPct val="0"/>
            </a:spcBef>
            <a:spcAft>
              <a:spcPct val="35000"/>
            </a:spcAft>
            <a:buNone/>
          </a:pPr>
          <a:r>
            <a:rPr lang="en-US" sz="1400" kern="1200"/>
            <a:t>Create a brief or detailed outline to present the evidence </a:t>
          </a:r>
        </a:p>
      </dsp:txBody>
      <dsp:txXfrm>
        <a:off x="4203519" y="4351700"/>
        <a:ext cx="2160704" cy="11598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2E524F-4B64-4D45-9AF9-3D8F527C3B54}">
      <dsp:nvSpPr>
        <dsp:cNvPr id="0" name=""/>
        <dsp:cNvSpPr/>
      </dsp:nvSpPr>
      <dsp:spPr>
        <a:xfrm>
          <a:off x="134291" y="612"/>
          <a:ext cx="4332795" cy="2751325"/>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166C30-7309-4F0E-8808-DACE3298F179}">
      <dsp:nvSpPr>
        <dsp:cNvPr id="0" name=""/>
        <dsp:cNvSpPr/>
      </dsp:nvSpPr>
      <dsp:spPr>
        <a:xfrm>
          <a:off x="615713" y="457963"/>
          <a:ext cx="4332795" cy="2751325"/>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en-US" sz="4500" kern="1200"/>
            <a:t>I provide two; you find one</a:t>
          </a:r>
        </a:p>
      </dsp:txBody>
      <dsp:txXfrm>
        <a:off x="696297" y="538547"/>
        <a:ext cx="4171627" cy="2590157"/>
      </dsp:txXfrm>
    </dsp:sp>
    <dsp:sp modelId="{81FAEC21-3D9B-4B57-8615-B848FCB913C9}">
      <dsp:nvSpPr>
        <dsp:cNvPr id="0" name=""/>
        <dsp:cNvSpPr/>
      </dsp:nvSpPr>
      <dsp:spPr>
        <a:xfrm>
          <a:off x="5429930" y="612"/>
          <a:ext cx="4332795" cy="2751325"/>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7D3D85-672F-46A6-ADBB-3168305F59FB}">
      <dsp:nvSpPr>
        <dsp:cNvPr id="0" name=""/>
        <dsp:cNvSpPr/>
      </dsp:nvSpPr>
      <dsp:spPr>
        <a:xfrm>
          <a:off x="5911352" y="457963"/>
          <a:ext cx="4332795" cy="2751325"/>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en-US" sz="4500" kern="1200"/>
            <a:t>Apply the same strategies to the found source</a:t>
          </a:r>
        </a:p>
      </dsp:txBody>
      <dsp:txXfrm>
        <a:off x="5991936" y="538547"/>
        <a:ext cx="4171627" cy="259015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E8495A-3A77-46DF-82BB-0E8309D7ED00}" type="datetimeFigureOut">
              <a:rPr lang="en-US" smtClean="0"/>
              <a:t>1/13/2023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68EAC6-B7BA-416B-8A3A-676F9245F06B}" type="slidenum">
              <a:rPr lang="en-US" smtClean="0"/>
              <a:t>‹#›</a:t>
            </a:fld>
            <a:endParaRPr lang="en-US"/>
          </a:p>
        </p:txBody>
      </p:sp>
    </p:spTree>
    <p:extLst>
      <p:ext uri="{BB962C8B-B14F-4D97-AF65-F5344CB8AC3E}">
        <p14:creationId xmlns:p14="http://schemas.microsoft.com/office/powerpoint/2010/main" val="1838127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especially important for content teachers to provide direct instruction when introducing a new source type. If students are expected to engage with the source type frequently, make sure students have plenty of guided practice before engaging independently. Annotated texts, note catchers, and brief writing are all great formative assessments that provide immediate feedback for targeted or intervention instruction. The evidence collection continuum includes avoiding bias and knowing what to do when sources contradict. </a:t>
            </a:r>
          </a:p>
        </p:txBody>
      </p:sp>
      <p:sp>
        <p:nvSpPr>
          <p:cNvPr id="4" name="Slide Number Placeholder 3"/>
          <p:cNvSpPr>
            <a:spLocks noGrp="1"/>
          </p:cNvSpPr>
          <p:nvPr>
            <p:ph type="sldNum" sz="quarter" idx="5"/>
          </p:nvPr>
        </p:nvSpPr>
        <p:spPr/>
        <p:txBody>
          <a:bodyPr/>
          <a:lstStyle/>
          <a:p>
            <a:fld id="{0D68EAC6-B7BA-416B-8A3A-676F9245F06B}" type="slidenum">
              <a:rPr lang="en-US" smtClean="0"/>
              <a:t>2</a:t>
            </a:fld>
            <a:endParaRPr lang="en-US"/>
          </a:p>
        </p:txBody>
      </p:sp>
    </p:spTree>
    <p:extLst>
      <p:ext uri="{BB962C8B-B14F-4D97-AF65-F5344CB8AC3E}">
        <p14:creationId xmlns:p14="http://schemas.microsoft.com/office/powerpoint/2010/main" val="673256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easy to get lost in the information provided so returning to the guiding question helps provide the guide rails for the analysis. When considering the task or purpose of the response, it is important to evaluate the quality of the evidence for its use. Organize the evidence collected to meet the purpose for its use. Are there categories to consider or is the quality varied? </a:t>
            </a:r>
          </a:p>
        </p:txBody>
      </p:sp>
      <p:sp>
        <p:nvSpPr>
          <p:cNvPr id="4" name="Slide Number Placeholder 3"/>
          <p:cNvSpPr>
            <a:spLocks noGrp="1"/>
          </p:cNvSpPr>
          <p:nvPr>
            <p:ph type="sldNum" sz="quarter" idx="5"/>
          </p:nvPr>
        </p:nvSpPr>
        <p:spPr/>
        <p:txBody>
          <a:bodyPr/>
          <a:lstStyle/>
          <a:p>
            <a:fld id="{0D68EAC6-B7BA-416B-8A3A-676F9245F06B}" type="slidenum">
              <a:rPr lang="en-US" smtClean="0"/>
              <a:t>3</a:t>
            </a:fld>
            <a:endParaRPr lang="en-US"/>
          </a:p>
        </p:txBody>
      </p:sp>
    </p:spTree>
    <p:extLst>
      <p:ext uri="{BB962C8B-B14F-4D97-AF65-F5344CB8AC3E}">
        <p14:creationId xmlns:p14="http://schemas.microsoft.com/office/powerpoint/2010/main" val="3789208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students are comfortable collecting and analyzing evidence from teacher curated sources, ask them to add another source of their choosing. Remember, personal interviews such as expert consultation is a great source. </a:t>
            </a:r>
          </a:p>
        </p:txBody>
      </p:sp>
      <p:sp>
        <p:nvSpPr>
          <p:cNvPr id="4" name="Slide Number Placeholder 3"/>
          <p:cNvSpPr>
            <a:spLocks noGrp="1"/>
          </p:cNvSpPr>
          <p:nvPr>
            <p:ph type="sldNum" sz="quarter" idx="5"/>
          </p:nvPr>
        </p:nvSpPr>
        <p:spPr/>
        <p:txBody>
          <a:bodyPr/>
          <a:lstStyle/>
          <a:p>
            <a:fld id="{0D68EAC6-B7BA-416B-8A3A-676F9245F06B}" type="slidenum">
              <a:rPr lang="en-US" smtClean="0"/>
              <a:t>4</a:t>
            </a:fld>
            <a:endParaRPr lang="en-US"/>
          </a:p>
        </p:txBody>
      </p:sp>
    </p:spTree>
    <p:extLst>
      <p:ext uri="{BB962C8B-B14F-4D97-AF65-F5344CB8AC3E}">
        <p14:creationId xmlns:p14="http://schemas.microsoft.com/office/powerpoint/2010/main" val="242946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Make sure students are asking this question as they evaluate evidence. </a:t>
            </a:r>
          </a:p>
        </p:txBody>
      </p:sp>
      <p:sp>
        <p:nvSpPr>
          <p:cNvPr id="4" name="Slide Number Placeholder 3"/>
          <p:cNvSpPr>
            <a:spLocks noGrp="1"/>
          </p:cNvSpPr>
          <p:nvPr>
            <p:ph type="sldNum" sz="quarter" idx="10"/>
          </p:nvPr>
        </p:nvSpPr>
        <p:spPr/>
        <p:txBody>
          <a:bodyPr/>
          <a:lstStyle/>
          <a:p>
            <a:fld id="{820DC0F4-5AEB-4523-B5C1-2B16F59B672A}" type="slidenum">
              <a:rPr lang="en-US" smtClean="0"/>
              <a:t>6</a:t>
            </a:fld>
            <a:endParaRPr lang="en-US"/>
          </a:p>
        </p:txBody>
      </p:sp>
    </p:spTree>
    <p:extLst>
      <p:ext uri="{BB962C8B-B14F-4D97-AF65-F5344CB8AC3E}">
        <p14:creationId xmlns:p14="http://schemas.microsoft.com/office/powerpoint/2010/main" val="262522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 emphasis on short, focused research projects is intended to give students more practice with the entire research process and more experience with projects more typical of the workplace. At the higher grade levels, these are in addition to longer research projects. Within a class period or two, students can explore resources, evaluate evidence, and create a response. The final product might simply be their organized notes, an outline, or a brief response of a few paragraphs. </a:t>
            </a:r>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14569" indent="-274834" eaLnBrk="0" hangingPunct="0">
              <a:defRPr>
                <a:solidFill>
                  <a:schemeClr val="tx1"/>
                </a:solidFill>
                <a:latin typeface="Arial" charset="0"/>
              </a:defRPr>
            </a:lvl2pPr>
            <a:lvl3pPr marL="1099337" indent="-219867" eaLnBrk="0" hangingPunct="0">
              <a:defRPr>
                <a:solidFill>
                  <a:schemeClr val="tx1"/>
                </a:solidFill>
                <a:latin typeface="Arial" charset="0"/>
              </a:defRPr>
            </a:lvl3pPr>
            <a:lvl4pPr marL="1539072" indent="-219867" eaLnBrk="0" hangingPunct="0">
              <a:defRPr>
                <a:solidFill>
                  <a:schemeClr val="tx1"/>
                </a:solidFill>
                <a:latin typeface="Arial" charset="0"/>
              </a:defRPr>
            </a:lvl4pPr>
            <a:lvl5pPr marL="1978807" indent="-219867" eaLnBrk="0" hangingPunct="0">
              <a:defRPr>
                <a:solidFill>
                  <a:schemeClr val="tx1"/>
                </a:solidFill>
                <a:latin typeface="Arial" charset="0"/>
              </a:defRPr>
            </a:lvl5pPr>
            <a:lvl6pPr marL="2418542" indent="-219867" eaLnBrk="0" fontAlgn="base" hangingPunct="0">
              <a:spcBef>
                <a:spcPct val="0"/>
              </a:spcBef>
              <a:spcAft>
                <a:spcPct val="0"/>
              </a:spcAft>
              <a:defRPr>
                <a:solidFill>
                  <a:schemeClr val="tx1"/>
                </a:solidFill>
                <a:latin typeface="Arial" charset="0"/>
              </a:defRPr>
            </a:lvl6pPr>
            <a:lvl7pPr marL="2858277" indent="-219867" eaLnBrk="0" fontAlgn="base" hangingPunct="0">
              <a:spcBef>
                <a:spcPct val="0"/>
              </a:spcBef>
              <a:spcAft>
                <a:spcPct val="0"/>
              </a:spcAft>
              <a:defRPr>
                <a:solidFill>
                  <a:schemeClr val="tx1"/>
                </a:solidFill>
                <a:latin typeface="Arial" charset="0"/>
              </a:defRPr>
            </a:lvl7pPr>
            <a:lvl8pPr marL="3298012" indent="-219867" eaLnBrk="0" fontAlgn="base" hangingPunct="0">
              <a:spcBef>
                <a:spcPct val="0"/>
              </a:spcBef>
              <a:spcAft>
                <a:spcPct val="0"/>
              </a:spcAft>
              <a:defRPr>
                <a:solidFill>
                  <a:schemeClr val="tx1"/>
                </a:solidFill>
                <a:latin typeface="Arial" charset="0"/>
              </a:defRPr>
            </a:lvl8pPr>
            <a:lvl9pPr marL="3737747" indent="-219867" eaLnBrk="0" fontAlgn="base" hangingPunct="0">
              <a:spcBef>
                <a:spcPct val="0"/>
              </a:spcBef>
              <a:spcAft>
                <a:spcPct val="0"/>
              </a:spcAft>
              <a:defRPr>
                <a:solidFill>
                  <a:schemeClr val="tx1"/>
                </a:solidFill>
                <a:latin typeface="Arial" charset="0"/>
              </a:defRPr>
            </a:lvl9pPr>
          </a:lstStyle>
          <a:p>
            <a:pPr eaLnBrk="1" hangingPunct="1"/>
            <a:fld id="{BFC4BD9A-F40C-47A6-9357-C64ADAFEB2EC}" type="slidenum">
              <a:rPr lang="en-US" smtClean="0"/>
              <a:pPr eaLnBrk="1" hangingPunct="1"/>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criteria if specific vocabulary words have been required. If the response needs revision, make actionable comments in the “almost” column. If the response meets the criteria, indicate how the learning continues to grow.</a:t>
            </a:r>
          </a:p>
        </p:txBody>
      </p:sp>
      <p:sp>
        <p:nvSpPr>
          <p:cNvPr id="4" name="Slide Number Placeholder 3"/>
          <p:cNvSpPr>
            <a:spLocks noGrp="1"/>
          </p:cNvSpPr>
          <p:nvPr>
            <p:ph type="sldNum" sz="quarter" idx="5"/>
          </p:nvPr>
        </p:nvSpPr>
        <p:spPr/>
        <p:txBody>
          <a:bodyPr/>
          <a:lstStyle/>
          <a:p>
            <a:fld id="{0D68EAC6-B7BA-416B-8A3A-676F9245F06B}" type="slidenum">
              <a:rPr lang="en-US" smtClean="0"/>
              <a:t>9</a:t>
            </a:fld>
            <a:endParaRPr lang="en-US"/>
          </a:p>
        </p:txBody>
      </p:sp>
    </p:spTree>
    <p:extLst>
      <p:ext uri="{BB962C8B-B14F-4D97-AF65-F5344CB8AC3E}">
        <p14:creationId xmlns:p14="http://schemas.microsoft.com/office/powerpoint/2010/main" val="2275510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B6353-9AB7-47AA-B831-CBFF07D87C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A11B0AF-27F1-4B30-BC18-247C995F0A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5F9227-FDA5-4789-98BC-C772342FC2CB}"/>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5" name="Footer Placeholder 4">
            <a:extLst>
              <a:ext uri="{FF2B5EF4-FFF2-40B4-BE49-F238E27FC236}">
                <a16:creationId xmlns:a16="http://schemas.microsoft.com/office/drawing/2014/main" id="{1945CBB1-0C83-42A6-8B80-2301BD7555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FC2156-CD62-447C-B602-0E81CD865B37}"/>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171962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48FC5-01AA-432B-80B8-77BC63C9659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16F2C6-4348-4B9A-BFEB-BF6FD5C2BC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4ADB7E-6E0E-49FB-B3DA-A2FE787DE303}"/>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5" name="Footer Placeholder 4">
            <a:extLst>
              <a:ext uri="{FF2B5EF4-FFF2-40B4-BE49-F238E27FC236}">
                <a16:creationId xmlns:a16="http://schemas.microsoft.com/office/drawing/2014/main" id="{6D8EFCFC-364D-42E8-AFE2-7E3CC4F1CA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46C477-D4E2-480B-86C0-D74DB32B0D0F}"/>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3721573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FB450E-D466-48AD-8BF3-7535E1FDCE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1D4B445-4B5B-4E00-BB4E-F77B1DA245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3CDCEC-DEE6-4464-9D30-7A7E7892BF52}"/>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5" name="Footer Placeholder 4">
            <a:extLst>
              <a:ext uri="{FF2B5EF4-FFF2-40B4-BE49-F238E27FC236}">
                <a16:creationId xmlns:a16="http://schemas.microsoft.com/office/drawing/2014/main" id="{C3B19A8A-E51E-406A-9C16-8353EF00FB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E6726A-68E4-47F9-A027-64382D7FA9B1}"/>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4285894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C53F8-4ADF-4E7F-A424-0351A51FB8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307776-9ACB-43B2-B8C6-BFF8B5D4BB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5774E9-FC8B-492E-ADF9-913FB7378AD1}"/>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5" name="Footer Placeholder 4">
            <a:extLst>
              <a:ext uri="{FF2B5EF4-FFF2-40B4-BE49-F238E27FC236}">
                <a16:creationId xmlns:a16="http://schemas.microsoft.com/office/drawing/2014/main" id="{B29BD78E-AEEA-4E9C-9236-CEB0949E31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C1BBB4-847C-4E4F-A8A0-FA49EE8797E9}"/>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551060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075D7-818F-4540-BBDC-46B4FE8C9F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3EDD49D-F57F-410B-98A8-6EACD43F07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A4DC76-385D-4B57-92DE-68600ABA2E14}"/>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5" name="Footer Placeholder 4">
            <a:extLst>
              <a:ext uri="{FF2B5EF4-FFF2-40B4-BE49-F238E27FC236}">
                <a16:creationId xmlns:a16="http://schemas.microsoft.com/office/drawing/2014/main" id="{F41D2C41-21B2-4F0F-AE4E-EEFDA4EDD0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6A0DD6-2584-4104-9EA8-382BDB90FC65}"/>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1441371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FAFFE-7738-47E1-B8FB-428CEC7C8F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CD768A-4937-4A12-BBF4-CCE1B233CA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B2A514-0448-4AA6-A262-5B103E8DF5B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819803-14AB-4DB5-91E4-54D8E777AB8D}"/>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6" name="Footer Placeholder 5">
            <a:extLst>
              <a:ext uri="{FF2B5EF4-FFF2-40B4-BE49-F238E27FC236}">
                <a16:creationId xmlns:a16="http://schemas.microsoft.com/office/drawing/2014/main" id="{1B2ABFD1-15D5-445B-A45F-66531CE57C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51496F-931F-4271-84C6-76F740A81C0A}"/>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1164138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FE844-B1D6-44A3-BB1E-D22DA7244F9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762B46-C6FE-429D-BC35-51B3EEA069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2311AE-FAFB-47A9-B014-4381C909DD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588B4D-1423-4C7A-93E6-ACDF33B848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981C60-7F2A-47A2-876B-9D07080EB7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A07A668-258D-4595-8CE0-0DD60856AA4D}"/>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8" name="Footer Placeholder 7">
            <a:extLst>
              <a:ext uri="{FF2B5EF4-FFF2-40B4-BE49-F238E27FC236}">
                <a16:creationId xmlns:a16="http://schemas.microsoft.com/office/drawing/2014/main" id="{00EDA06A-58D2-4E5F-9141-9BC6590B588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E67BBB-AD6E-483B-A045-BAA6D58C3D1D}"/>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820774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B6053-4936-40C7-BDF5-D76F64CC2A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35C8C0-A0C1-43EB-B4DE-D210BD94A43B}"/>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4" name="Footer Placeholder 3">
            <a:extLst>
              <a:ext uri="{FF2B5EF4-FFF2-40B4-BE49-F238E27FC236}">
                <a16:creationId xmlns:a16="http://schemas.microsoft.com/office/drawing/2014/main" id="{859AAB75-8BDC-4CE9-9A0A-3F3D0E9F7CF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0373E34-87CF-4DF7-A87A-ECD8FA0B3138}"/>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1016068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D92D38-805C-4E9C-98BF-A567EF9585D8}"/>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3" name="Footer Placeholder 2">
            <a:extLst>
              <a:ext uri="{FF2B5EF4-FFF2-40B4-BE49-F238E27FC236}">
                <a16:creationId xmlns:a16="http://schemas.microsoft.com/office/drawing/2014/main" id="{8B33572E-8E4A-478E-B9E3-890DC6E3AC8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082521E-4810-40FB-AAA6-FBF7B5995BF4}"/>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1073916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3085D-C10D-4EDF-82C5-92E252D683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E3C9F6-51E4-4373-BB4E-68744CD46D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DB88F1-2F81-4A13-84F1-68D8BC2203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96D6EB-9BFB-4ED4-9E8E-C771A3E11230}"/>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6" name="Footer Placeholder 5">
            <a:extLst>
              <a:ext uri="{FF2B5EF4-FFF2-40B4-BE49-F238E27FC236}">
                <a16:creationId xmlns:a16="http://schemas.microsoft.com/office/drawing/2014/main" id="{5C9AD7F1-A177-4394-88C5-5198177479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7AEF6A-BED5-4C9C-B569-E6E15F8CAD22}"/>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2732507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1572B-1078-4C19-A6C1-A56C5AB7C6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9229D1-2F4F-43B1-93EA-A6B347A1EB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575E29-653C-4155-AD7A-FA5E6AE91D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5F9B2D-7EA7-44EF-B211-80322C7526E7}"/>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6" name="Footer Placeholder 5">
            <a:extLst>
              <a:ext uri="{FF2B5EF4-FFF2-40B4-BE49-F238E27FC236}">
                <a16:creationId xmlns:a16="http://schemas.microsoft.com/office/drawing/2014/main" id="{4A29EFE8-8C71-45D8-9D10-881AF6B7F3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14553D-23CB-40AB-AFCA-F9D3D78BF1F7}"/>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1556089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8BC51B-0FEF-4111-88B7-7F03A3B114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75DF61-4EAE-43F6-8C76-0DAD48124B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ABBB63-B064-4CE6-A397-31F209F89C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A8BCA5-C548-4200-A742-7C9E5F39D724}" type="datetimeFigureOut">
              <a:rPr lang="en-US" smtClean="0"/>
              <a:t>1/13/2023</a:t>
            </a:fld>
            <a:endParaRPr lang="en-US"/>
          </a:p>
        </p:txBody>
      </p:sp>
      <p:sp>
        <p:nvSpPr>
          <p:cNvPr id="5" name="Footer Placeholder 4">
            <a:extLst>
              <a:ext uri="{FF2B5EF4-FFF2-40B4-BE49-F238E27FC236}">
                <a16:creationId xmlns:a16="http://schemas.microsoft.com/office/drawing/2014/main" id="{0BF1372C-A557-48D8-85A5-0A94D4F2DB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7A0906-83A5-4E3C-8538-4DEFD49221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B361C2-A555-47DC-9285-704312B0FDD6}" type="slidenum">
              <a:rPr lang="en-US" smtClean="0"/>
              <a:t>‹#›</a:t>
            </a:fld>
            <a:endParaRPr lang="en-US"/>
          </a:p>
        </p:txBody>
      </p:sp>
    </p:spTree>
    <p:extLst>
      <p:ext uri="{BB962C8B-B14F-4D97-AF65-F5344CB8AC3E}">
        <p14:creationId xmlns:p14="http://schemas.microsoft.com/office/powerpoint/2010/main" val="3287215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Magnifying Glass, Facts, Investigate">
            <a:extLst>
              <a:ext uri="{FF2B5EF4-FFF2-40B4-BE49-F238E27FC236}">
                <a16:creationId xmlns:a16="http://schemas.microsoft.com/office/drawing/2014/main" id="{39167C04-A6C5-4EF8-A85B-35EA2966A732}"/>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l="19380" r="1509"/>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2050" name="Rectangle 2"/>
          <p:cNvSpPr>
            <a:spLocks noGrp="1" noChangeArrowheads="1"/>
          </p:cNvSpPr>
          <p:nvPr>
            <p:ph type="ctrTitle"/>
          </p:nvPr>
        </p:nvSpPr>
        <p:spPr>
          <a:xfrm>
            <a:off x="1524000" y="1122362"/>
            <a:ext cx="9144000" cy="2900518"/>
          </a:xfrm>
        </p:spPr>
        <p:txBody>
          <a:bodyPr>
            <a:normAutofit/>
          </a:bodyPr>
          <a:lstStyle/>
          <a:p>
            <a:r>
              <a:rPr lang="en-US">
                <a:solidFill>
                  <a:srgbClr val="FFFFFF"/>
                </a:solidFill>
              </a:rPr>
              <a:t>Evidence-Based Responses </a:t>
            </a:r>
          </a:p>
        </p:txBody>
      </p:sp>
      <p:sp>
        <p:nvSpPr>
          <p:cNvPr id="2051" name="Rectangle 3"/>
          <p:cNvSpPr>
            <a:spLocks noGrp="1" noChangeArrowheads="1"/>
          </p:cNvSpPr>
          <p:nvPr>
            <p:ph type="subTitle" idx="1"/>
          </p:nvPr>
        </p:nvSpPr>
        <p:spPr>
          <a:xfrm>
            <a:off x="1524000" y="4159404"/>
            <a:ext cx="9144000" cy="1098395"/>
          </a:xfrm>
          <a:solidFill>
            <a:schemeClr val="accent5">
              <a:lumMod val="75000"/>
            </a:schemeClr>
          </a:solidFill>
        </p:spPr>
        <p:txBody>
          <a:bodyPr anchor="ctr">
            <a:normAutofit/>
          </a:bodyPr>
          <a:lstStyle/>
          <a:p>
            <a:r>
              <a:rPr lang="en-US" dirty="0">
                <a:solidFill>
                  <a:srgbClr val="FFFFFF"/>
                </a:solidFill>
              </a:rPr>
              <a:t>Part 3: </a:t>
            </a:r>
            <a:r>
              <a:rPr lang="en-US" kern="1200" dirty="0">
                <a:latin typeface="+mn-lt"/>
                <a:ea typeface="+mn-ea"/>
                <a:cs typeface="+mn-cs"/>
              </a:rPr>
              <a:t>Collecting Evidence </a:t>
            </a:r>
            <a:r>
              <a:rPr lang="en-US"/>
              <a:t>from Sources and</a:t>
            </a:r>
            <a:r>
              <a:rPr lang="en-US" kern="1200" dirty="0">
                <a:latin typeface="+mn-lt"/>
                <a:ea typeface="+mn-ea"/>
                <a:cs typeface="+mn-cs"/>
              </a:rPr>
              <a:t> Writing Responses</a:t>
            </a:r>
            <a:r>
              <a:rPr lang="en-US" dirty="0"/>
              <a:t> </a:t>
            </a:r>
          </a:p>
        </p:txBody>
      </p:sp>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146" name="Picture 2" descr="Innovation, Business, Businessman">
            <a:extLst>
              <a:ext uri="{FF2B5EF4-FFF2-40B4-BE49-F238E27FC236}">
                <a16:creationId xmlns:a16="http://schemas.microsoft.com/office/drawing/2014/main" id="{0BB8665A-67F7-4572-B6C2-6DE8DA6CE7B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275" b="-2"/>
          <a:stretch/>
        </p:blipFill>
        <p:spPr bwMode="auto">
          <a:xfrm>
            <a:off x="2562726" y="1"/>
            <a:ext cx="9629274" cy="6857999"/>
          </a:xfrm>
          <a:prstGeom prst="rect">
            <a:avLst/>
          </a:prstGeom>
          <a:noFill/>
          <a:extLst>
            <a:ext uri="{909E8E84-426E-40DD-AFC4-6F175D3DCCD1}">
              <a14:hiddenFill xmlns:a14="http://schemas.microsoft.com/office/drawing/2010/main">
                <a:solidFill>
                  <a:srgbClr val="FFFFFF"/>
                </a:solidFill>
              </a14:hiddenFill>
            </a:ext>
          </a:extLst>
        </p:spPr>
      </p:pic>
      <p:sp>
        <p:nvSpPr>
          <p:cNvPr id="6151" name="Freeform: Shape 6150">
            <a:extLst>
              <a:ext uri="{FF2B5EF4-FFF2-40B4-BE49-F238E27FC236}">
                <a16:creationId xmlns:a16="http://schemas.microsoft.com/office/drawing/2014/main" id="{D928DD85-BB99-450D-A702-2683E0296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8"/>
            <a:ext cx="6754318" cy="6858478"/>
          </a:xfrm>
          <a:custGeom>
            <a:avLst/>
            <a:gdLst>
              <a:gd name="connsiteX0" fmla="*/ 0 w 6754318"/>
              <a:gd name="connsiteY0" fmla="*/ 6858478 h 6858478"/>
              <a:gd name="connsiteX1" fmla="*/ 6754318 w 6754318"/>
              <a:gd name="connsiteY1" fmla="*/ 6858478 h 6858478"/>
              <a:gd name="connsiteX2" fmla="*/ 3577943 w 6754318"/>
              <a:gd name="connsiteY2" fmla="*/ 0 h 6858478"/>
              <a:gd name="connsiteX3" fmla="*/ 3572366 w 6754318"/>
              <a:gd name="connsiteY3" fmla="*/ 0 h 6858478"/>
              <a:gd name="connsiteX4" fmla="*/ 2506138 w 6754318"/>
              <a:gd name="connsiteY4" fmla="*/ 0 h 6858478"/>
              <a:gd name="connsiteX5" fmla="*/ 0 w 6754318"/>
              <a:gd name="connsiteY5" fmla="*/ 0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54318" h="6858478">
                <a:moveTo>
                  <a:pt x="0" y="6858478"/>
                </a:moveTo>
                <a:lnTo>
                  <a:pt x="6754318" y="6858478"/>
                </a:lnTo>
                <a:lnTo>
                  <a:pt x="3577943" y="0"/>
                </a:lnTo>
                <a:lnTo>
                  <a:pt x="3572366" y="0"/>
                </a:lnTo>
                <a:lnTo>
                  <a:pt x="2506138" y="0"/>
                </a:lnTo>
                <a:lnTo>
                  <a:pt x="0"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53" name="Freeform: Shape 6152">
            <a:extLst>
              <a:ext uri="{FF2B5EF4-FFF2-40B4-BE49-F238E27FC236}">
                <a16:creationId xmlns:a16="http://schemas.microsoft.com/office/drawing/2014/main" id="{240E5BD2-4019-4012-A1AA-628900E659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478"/>
            <a:ext cx="5953780" cy="6858478"/>
          </a:xfrm>
          <a:custGeom>
            <a:avLst/>
            <a:gdLst>
              <a:gd name="connsiteX0" fmla="*/ 0 w 5953780"/>
              <a:gd name="connsiteY0" fmla="*/ 6858478 h 6858478"/>
              <a:gd name="connsiteX1" fmla="*/ 5953780 w 5953780"/>
              <a:gd name="connsiteY1" fmla="*/ 6858478 h 6858478"/>
              <a:gd name="connsiteX2" fmla="*/ 2777405 w 5953780"/>
              <a:gd name="connsiteY2" fmla="*/ 0 h 6858478"/>
              <a:gd name="connsiteX3" fmla="*/ 2771828 w 5953780"/>
              <a:gd name="connsiteY3" fmla="*/ 0 h 6858478"/>
              <a:gd name="connsiteX4" fmla="*/ 1705600 w 5953780"/>
              <a:gd name="connsiteY4" fmla="*/ 0 h 6858478"/>
              <a:gd name="connsiteX5" fmla="*/ 0 w 5953780"/>
              <a:gd name="connsiteY5" fmla="*/ 0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53780" h="6858478">
                <a:moveTo>
                  <a:pt x="0" y="6858478"/>
                </a:moveTo>
                <a:lnTo>
                  <a:pt x="5953780" y="6858478"/>
                </a:lnTo>
                <a:lnTo>
                  <a:pt x="2777405" y="0"/>
                </a:lnTo>
                <a:lnTo>
                  <a:pt x="2771828" y="0"/>
                </a:lnTo>
                <a:lnTo>
                  <a:pt x="1705600" y="0"/>
                </a:lnTo>
                <a:lnTo>
                  <a:pt x="0"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2815D0D-9CA6-4B9F-8E39-0D67D618E9BF}"/>
              </a:ext>
            </a:extLst>
          </p:cNvPr>
          <p:cNvSpPr>
            <a:spLocks noGrp="1"/>
          </p:cNvSpPr>
          <p:nvPr>
            <p:ph type="title"/>
          </p:nvPr>
        </p:nvSpPr>
        <p:spPr>
          <a:xfrm>
            <a:off x="804672" y="342006"/>
            <a:ext cx="3879232" cy="2248122"/>
          </a:xfrm>
        </p:spPr>
        <p:txBody>
          <a:bodyPr vert="horz" lIns="91440" tIns="45720" rIns="91440" bIns="45720" rtlCol="0" anchor="b">
            <a:normAutofit/>
          </a:bodyPr>
          <a:lstStyle/>
          <a:p>
            <a:r>
              <a:rPr lang="en-US" sz="5400"/>
              <a:t>NEXT</a:t>
            </a:r>
          </a:p>
        </p:txBody>
      </p:sp>
      <p:sp>
        <p:nvSpPr>
          <p:cNvPr id="3" name="Content Placeholder 2">
            <a:extLst>
              <a:ext uri="{FF2B5EF4-FFF2-40B4-BE49-F238E27FC236}">
                <a16:creationId xmlns:a16="http://schemas.microsoft.com/office/drawing/2014/main" id="{4E539CE3-6DBB-4F74-843D-2C31AE416373}"/>
              </a:ext>
            </a:extLst>
          </p:cNvPr>
          <p:cNvSpPr>
            <a:spLocks noGrp="1"/>
          </p:cNvSpPr>
          <p:nvPr>
            <p:ph idx="1"/>
          </p:nvPr>
        </p:nvSpPr>
        <p:spPr>
          <a:xfrm>
            <a:off x="804672" y="2726652"/>
            <a:ext cx="3205463" cy="1155525"/>
          </a:xfrm>
          <a:solidFill>
            <a:schemeClr val="accent2">
              <a:lumMod val="75000"/>
            </a:schemeClr>
          </a:solidFill>
        </p:spPr>
        <p:txBody>
          <a:bodyPr vert="horz" lIns="91440" tIns="45720" rIns="91440" bIns="45720" rtlCol="0" anchor="ctr">
            <a:normAutofit/>
          </a:bodyPr>
          <a:lstStyle/>
          <a:p>
            <a:pPr marL="0" indent="0" algn="ctr">
              <a:buNone/>
            </a:pPr>
            <a:r>
              <a:rPr lang="en-US" sz="2000" dirty="0"/>
              <a:t>Beyond writing, creating vibrant demonstrations of learning. </a:t>
            </a:r>
          </a:p>
        </p:txBody>
      </p:sp>
    </p:spTree>
    <p:extLst>
      <p:ext uri="{BB962C8B-B14F-4D97-AF65-F5344CB8AC3E}">
        <p14:creationId xmlns:p14="http://schemas.microsoft.com/office/powerpoint/2010/main" val="95104355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A328FF-BF90-4ED1-BC7D-78E6C04BB547}"/>
              </a:ext>
            </a:extLst>
          </p:cNvPr>
          <p:cNvSpPr>
            <a:spLocks noGrp="1"/>
          </p:cNvSpPr>
          <p:nvPr>
            <p:ph type="title"/>
          </p:nvPr>
        </p:nvSpPr>
        <p:spPr>
          <a:xfrm>
            <a:off x="5297762" y="329184"/>
            <a:ext cx="6251110" cy="1783080"/>
          </a:xfrm>
        </p:spPr>
        <p:txBody>
          <a:bodyPr anchor="b">
            <a:normAutofit/>
          </a:bodyPr>
          <a:lstStyle/>
          <a:p>
            <a:r>
              <a:rPr lang="en-US" sz="5400"/>
              <a:t>Collecting Evidence from Sources</a:t>
            </a:r>
          </a:p>
        </p:txBody>
      </p:sp>
      <p:pic>
        <p:nvPicPr>
          <p:cNvPr id="5" name="Picture 4" descr="Multi-coloured paper-craft art">
            <a:extLst>
              <a:ext uri="{FF2B5EF4-FFF2-40B4-BE49-F238E27FC236}">
                <a16:creationId xmlns:a16="http://schemas.microsoft.com/office/drawing/2014/main" id="{02DF0D28-B9F4-440B-87AA-A7C4A798E8F4}"/>
              </a:ext>
            </a:extLst>
          </p:cNvPr>
          <p:cNvPicPr>
            <a:picLocks noChangeAspect="1"/>
          </p:cNvPicPr>
          <p:nvPr/>
        </p:nvPicPr>
        <p:blipFill rotWithShape="1">
          <a:blip r:embed="rId3"/>
          <a:srcRect l="28453" r="26216" b="-1"/>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1"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10D1B8C-0B17-441B-A7E4-2F72016ADF49}"/>
              </a:ext>
            </a:extLst>
          </p:cNvPr>
          <p:cNvSpPr>
            <a:spLocks noGrp="1"/>
          </p:cNvSpPr>
          <p:nvPr>
            <p:ph idx="1"/>
          </p:nvPr>
        </p:nvSpPr>
        <p:spPr>
          <a:xfrm>
            <a:off x="5297762" y="2706624"/>
            <a:ext cx="6251110" cy="3483864"/>
          </a:xfrm>
        </p:spPr>
        <p:txBody>
          <a:bodyPr>
            <a:noAutofit/>
          </a:bodyPr>
          <a:lstStyle/>
          <a:p>
            <a:r>
              <a:rPr lang="en-US" sz="2000" dirty="0"/>
              <a:t>When introducing a new or different type of source, provide direct instruction and practice identifying possible evidence that will support a response. </a:t>
            </a:r>
          </a:p>
          <a:p>
            <a:r>
              <a:rPr lang="en-US" sz="2000" dirty="0"/>
              <a:t>Increase the number and variety of sources as developmentally appropriate. </a:t>
            </a:r>
          </a:p>
          <a:p>
            <a:r>
              <a:rPr lang="en-US" sz="2000" dirty="0"/>
              <a:t>Beginning around grade 4, introduce the idea of recognizing words that reflect personal feelings.</a:t>
            </a:r>
          </a:p>
          <a:p>
            <a:r>
              <a:rPr lang="en-US" sz="2000" dirty="0"/>
              <a:t>Beginning around grade 6, introduce the idea of paraphrasing and summarizing sources without personal reflection. </a:t>
            </a:r>
          </a:p>
          <a:p>
            <a:r>
              <a:rPr lang="en-US" sz="2000" dirty="0"/>
              <a:t>In upper middle grades, introduce sources that contradict and practice analysis. </a:t>
            </a:r>
          </a:p>
        </p:txBody>
      </p:sp>
    </p:spTree>
    <p:extLst>
      <p:ext uri="{BB962C8B-B14F-4D97-AF65-F5344CB8AC3E}">
        <p14:creationId xmlns:p14="http://schemas.microsoft.com/office/powerpoint/2010/main" val="1120628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6798BBB-9E4E-4F63-A556-31843D53D690}"/>
              </a:ext>
            </a:extLst>
          </p:cNvPr>
          <p:cNvSpPr>
            <a:spLocks noGrp="1"/>
          </p:cNvSpPr>
          <p:nvPr>
            <p:ph type="title"/>
          </p:nvPr>
        </p:nvSpPr>
        <p:spPr>
          <a:xfrm>
            <a:off x="621792" y="1161288"/>
            <a:ext cx="3602736" cy="4526280"/>
          </a:xfrm>
        </p:spPr>
        <p:txBody>
          <a:bodyPr>
            <a:normAutofit/>
          </a:bodyPr>
          <a:lstStyle/>
          <a:p>
            <a:r>
              <a:rPr lang="en-US" sz="4000"/>
              <a:t>Analyzing Evidence </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2C05B864-C2F2-19F9-0803-32B155C71C29}"/>
              </a:ext>
            </a:extLst>
          </p:cNvPr>
          <p:cNvGraphicFramePr>
            <a:graphicFrameLocks noGrp="1"/>
          </p:cNvGraphicFramePr>
          <p:nvPr>
            <p:ph idx="1"/>
            <p:extLst>
              <p:ext uri="{D42A27DB-BD31-4B8C-83A1-F6EECF244321}">
                <p14:modId xmlns:p14="http://schemas.microsoft.com/office/powerpoint/2010/main" val="490994721"/>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70316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E003E1-957B-422B-AC6E-863D002D764F}"/>
              </a:ext>
            </a:extLst>
          </p:cNvPr>
          <p:cNvSpPr>
            <a:spLocks noGrp="1"/>
          </p:cNvSpPr>
          <p:nvPr>
            <p:ph type="title"/>
          </p:nvPr>
        </p:nvSpPr>
        <p:spPr>
          <a:xfrm>
            <a:off x="1043631" y="809898"/>
            <a:ext cx="10173010" cy="1554480"/>
          </a:xfrm>
        </p:spPr>
        <p:txBody>
          <a:bodyPr anchor="ctr">
            <a:normAutofit/>
          </a:bodyPr>
          <a:lstStyle/>
          <a:p>
            <a:r>
              <a:rPr lang="en-US" sz="4800"/>
              <a:t>Student Selected Sources </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1FF6F44D-FFE0-6E4F-9118-8D9F9A7AD0D9}"/>
              </a:ext>
            </a:extLst>
          </p:cNvPr>
          <p:cNvGraphicFramePr>
            <a:graphicFrameLocks noGrp="1"/>
          </p:cNvGraphicFramePr>
          <p:nvPr>
            <p:ph idx="1"/>
            <p:extLst>
              <p:ext uri="{D42A27DB-BD31-4B8C-83A1-F6EECF244321}">
                <p14:modId xmlns:p14="http://schemas.microsoft.com/office/powerpoint/2010/main" val="2281317220"/>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51802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6834" y="1153572"/>
            <a:ext cx="3200400" cy="4461163"/>
          </a:xfrm>
        </p:spPr>
        <p:txBody>
          <a:bodyPr>
            <a:normAutofit/>
          </a:bodyPr>
          <a:lstStyle/>
          <a:p>
            <a:r>
              <a:rPr lang="en-US">
                <a:solidFill>
                  <a:srgbClr val="FFFFFF"/>
                </a:solidFill>
              </a:rPr>
              <a:t>Evidence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47308" y="591344"/>
            <a:ext cx="6906491" cy="5585619"/>
          </a:xfrm>
        </p:spPr>
        <p:txBody>
          <a:bodyPr anchor="ctr">
            <a:normAutofit/>
          </a:bodyPr>
          <a:lstStyle/>
          <a:p>
            <a:pPr marL="0" indent="0">
              <a:buNone/>
            </a:pPr>
            <a:r>
              <a:rPr lang="en-US" dirty="0"/>
              <a:t>Regardless of what types of sources you use, they must be credible; your sources must be reliable, accurate, and trustworthy.</a:t>
            </a:r>
          </a:p>
          <a:p>
            <a:r>
              <a:rPr lang="en-US" b="1" dirty="0"/>
              <a:t>Who is the author?</a:t>
            </a:r>
          </a:p>
          <a:p>
            <a:r>
              <a:rPr lang="en-US" b="1" dirty="0"/>
              <a:t>How recent is the source?</a:t>
            </a:r>
          </a:p>
          <a:p>
            <a:r>
              <a:rPr lang="en-US" b="1" dirty="0"/>
              <a:t>What is the author's purpose?</a:t>
            </a:r>
          </a:p>
          <a:p>
            <a:r>
              <a:rPr lang="en-US" b="1" dirty="0"/>
              <a:t>What type of source does your audience value?</a:t>
            </a:r>
            <a:endParaRPr lang="en-US" dirty="0"/>
          </a:p>
          <a:p>
            <a:endParaRPr lang="en-US" dirty="0"/>
          </a:p>
        </p:txBody>
      </p:sp>
    </p:spTree>
    <p:extLst>
      <p:ext uri="{BB962C8B-B14F-4D97-AF65-F5344CB8AC3E}">
        <p14:creationId xmlns:p14="http://schemas.microsoft.com/office/powerpoint/2010/main" val="2154540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What type of evidence should I use?</a:t>
            </a:r>
          </a:p>
        </p:txBody>
      </p:sp>
      <p:sp>
        <p:nvSpPr>
          <p:cNvPr id="3" name="Content Placeholder 2"/>
          <p:cNvSpPr>
            <a:spLocks noGrp="1"/>
          </p:cNvSpPr>
          <p:nvPr>
            <p:ph idx="1"/>
          </p:nvPr>
        </p:nvSpPr>
        <p:spPr>
          <a:xfrm>
            <a:off x="4810259" y="649480"/>
            <a:ext cx="6555347" cy="5546047"/>
          </a:xfrm>
        </p:spPr>
        <p:txBody>
          <a:bodyPr anchor="ctr">
            <a:normAutofit/>
          </a:bodyPr>
          <a:lstStyle/>
          <a:p>
            <a:r>
              <a:rPr lang="en-US" sz="2000" b="1" dirty="0"/>
              <a:t>First-hand </a:t>
            </a:r>
            <a:r>
              <a:rPr lang="en-US" sz="2000" dirty="0"/>
              <a:t>research is research you have conducted yourself such as interviews, experiments, surveys, or personal experience and anecdotes.</a:t>
            </a:r>
          </a:p>
          <a:p>
            <a:r>
              <a:rPr lang="en-US" sz="2000" b="1" dirty="0"/>
              <a:t>Second-hand </a:t>
            </a:r>
            <a:r>
              <a:rPr lang="en-US" sz="2000" dirty="0"/>
              <a:t>research is research you are getting from various sources that have been supplied and compiled by others such as books, periodicals, Web sites and other digital resources.</a:t>
            </a:r>
          </a:p>
          <a:p>
            <a:endParaRPr lang="en-US" sz="2000" dirty="0"/>
          </a:p>
          <a:p>
            <a:pPr marL="0" indent="0" algn="ctr">
              <a:buNone/>
            </a:pPr>
            <a:r>
              <a:rPr lang="en-US" sz="2400" dirty="0"/>
              <a:t>The type of evidence used should </a:t>
            </a:r>
            <a:r>
              <a:rPr lang="en-US" sz="2400" i="1" dirty="0"/>
              <a:t>complement</a:t>
            </a:r>
            <a:r>
              <a:rPr lang="en-US" sz="2400" dirty="0"/>
              <a:t> </a:t>
            </a:r>
          </a:p>
          <a:p>
            <a:pPr marL="0" indent="0" algn="ctr">
              <a:buNone/>
            </a:pPr>
            <a:r>
              <a:rPr lang="en-US" sz="2400" dirty="0"/>
              <a:t>the task, audience, and purpose. </a:t>
            </a:r>
          </a:p>
          <a:p>
            <a:endParaRPr lang="en-US" sz="2000" dirty="0"/>
          </a:p>
        </p:txBody>
      </p:sp>
    </p:spTree>
    <p:extLst>
      <p:ext uri="{BB962C8B-B14F-4D97-AF65-F5344CB8AC3E}">
        <p14:creationId xmlns:p14="http://schemas.microsoft.com/office/powerpoint/2010/main" val="2354430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643BE6C-86B7-4AB9-91E8-9B5DB45AC8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88" y="0"/>
            <a:ext cx="12188825" cy="42428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98D87FF7-37C1-43EB-ABD0-2C3BE0556374}"/>
              </a:ext>
            </a:extLst>
          </p:cNvPr>
          <p:cNvSpPr>
            <a:spLocks noGrp="1"/>
          </p:cNvSpPr>
          <p:nvPr>
            <p:ph type="title"/>
          </p:nvPr>
        </p:nvSpPr>
        <p:spPr>
          <a:xfrm>
            <a:off x="1293026" y="713195"/>
            <a:ext cx="9605948" cy="2318665"/>
          </a:xfrm>
        </p:spPr>
        <p:txBody>
          <a:bodyPr vert="horz" lIns="91440" tIns="45720" rIns="91440" bIns="45720" rtlCol="0" anchor="b">
            <a:normAutofit/>
          </a:bodyPr>
          <a:lstStyle/>
          <a:p>
            <a:pPr algn="ctr"/>
            <a:r>
              <a:rPr lang="en-US" sz="5400" kern="1200">
                <a:solidFill>
                  <a:srgbClr val="FFFFFF"/>
                </a:solidFill>
                <a:latin typeface="+mj-lt"/>
                <a:ea typeface="+mj-ea"/>
                <a:cs typeface="+mj-cs"/>
              </a:rPr>
              <a:t>Written Responses</a:t>
            </a:r>
          </a:p>
        </p:txBody>
      </p:sp>
      <p:sp>
        <p:nvSpPr>
          <p:cNvPr id="5" name="Text Placeholder 4">
            <a:extLst>
              <a:ext uri="{FF2B5EF4-FFF2-40B4-BE49-F238E27FC236}">
                <a16:creationId xmlns:a16="http://schemas.microsoft.com/office/drawing/2014/main" id="{C48B0D8A-964D-4013-B756-9EA626163C63}"/>
              </a:ext>
            </a:extLst>
          </p:cNvPr>
          <p:cNvSpPr>
            <a:spLocks noGrp="1"/>
          </p:cNvSpPr>
          <p:nvPr>
            <p:ph type="body" idx="1"/>
          </p:nvPr>
        </p:nvSpPr>
        <p:spPr>
          <a:xfrm>
            <a:off x="1627240" y="3031860"/>
            <a:ext cx="8937522" cy="1059373"/>
          </a:xfrm>
        </p:spPr>
        <p:txBody>
          <a:bodyPr vert="horz" lIns="91440" tIns="45720" rIns="91440" bIns="45720" rtlCol="0" anchor="ctr">
            <a:normAutofit/>
          </a:bodyPr>
          <a:lstStyle/>
          <a:p>
            <a:pPr algn="ctr"/>
            <a:r>
              <a:rPr lang="en-US" sz="3600" kern="1200" dirty="0">
                <a:solidFill>
                  <a:srgbClr val="FFFFFF"/>
                </a:solidFill>
                <a:latin typeface="+mn-lt"/>
                <a:ea typeface="+mn-ea"/>
                <a:cs typeface="+mn-cs"/>
              </a:rPr>
              <a:t>Just the beginning</a:t>
            </a:r>
          </a:p>
        </p:txBody>
      </p:sp>
      <p:pic>
        <p:nvPicPr>
          <p:cNvPr id="9" name="Graphic 8" descr="Pencil">
            <a:extLst>
              <a:ext uri="{FF2B5EF4-FFF2-40B4-BE49-F238E27FC236}">
                <a16:creationId xmlns:a16="http://schemas.microsoft.com/office/drawing/2014/main" id="{3A769B5C-B8E5-8240-775B-0E21697CD4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06089" y="4805363"/>
            <a:ext cx="1179824" cy="1179824"/>
          </a:xfrm>
          <a:prstGeom prst="rect">
            <a:avLst/>
          </a:prstGeom>
        </p:spPr>
      </p:pic>
    </p:spTree>
    <p:extLst>
      <p:ext uri="{BB962C8B-B14F-4D97-AF65-F5344CB8AC3E}">
        <p14:creationId xmlns:p14="http://schemas.microsoft.com/office/powerpoint/2010/main" val="516402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690688"/>
            <a:ext cx="9372600" cy="4176712"/>
          </a:xfrm>
        </p:spPr>
        <p:txBody>
          <a:bodyPr>
            <a:normAutofit lnSpcReduction="10000"/>
          </a:bodyPr>
          <a:lstStyle/>
          <a:p>
            <a:pPr marL="566928" indent="-457200">
              <a:defRPr/>
            </a:pPr>
            <a:r>
              <a:rPr lang="en-US" dirty="0"/>
              <a:t>In addition to more sustained research efforts at higher grades </a:t>
            </a:r>
          </a:p>
          <a:p>
            <a:pPr marL="566928" indent="-457200">
              <a:defRPr/>
            </a:pPr>
            <a:r>
              <a:rPr lang="en-US" dirty="0"/>
              <a:t>More typical of the workplace</a:t>
            </a:r>
          </a:p>
          <a:p>
            <a:pPr marL="566928" indent="-457200">
              <a:defRPr/>
            </a:pPr>
            <a:r>
              <a:rPr lang="en-US" dirty="0"/>
              <a:t>Allows students to repeat the research process many times and develop the expertise needed to conduct research independently</a:t>
            </a:r>
          </a:p>
          <a:p>
            <a:pPr marL="566928" indent="-457200">
              <a:defRPr/>
            </a:pPr>
            <a:r>
              <a:rPr lang="en-US" dirty="0"/>
              <a:t>A progression of shorter research projects also encourages students to develop expertise in one area by confronting and analyzing different aspects of the same topic as well as other texts and source materials on that topic</a:t>
            </a:r>
          </a:p>
        </p:txBody>
      </p:sp>
      <p:sp>
        <p:nvSpPr>
          <p:cNvPr id="2457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8E6CCDA-89FF-4BA9-BB7C-3F2FC1252882}" type="slidenum">
              <a:rPr lang="en-US"/>
              <a:pPr eaLnBrk="1" hangingPunct="1"/>
              <a:t>8</a:t>
            </a:fld>
            <a:endParaRPr lang="en-US"/>
          </a:p>
        </p:txBody>
      </p:sp>
      <p:sp>
        <p:nvSpPr>
          <p:cNvPr id="4" name="Title 3"/>
          <p:cNvSpPr>
            <a:spLocks noGrp="1"/>
          </p:cNvSpPr>
          <p:nvPr>
            <p:ph type="title"/>
          </p:nvPr>
        </p:nvSpPr>
        <p:spPr/>
        <p:txBody>
          <a:bodyPr>
            <a:normAutofit/>
          </a:bodyPr>
          <a:lstStyle/>
          <a:p>
            <a:pPr>
              <a:defRPr/>
            </a:pPr>
            <a:r>
              <a:rPr lang="en-US" sz="3600" b="0"/>
              <a:t>Extensive practice on </a:t>
            </a:r>
            <a:r>
              <a:rPr lang="en-US" sz="3600" i="1"/>
              <a:t>short, focused </a:t>
            </a:r>
            <a:r>
              <a:rPr lang="en-US" sz="3600" b="0"/>
              <a:t>research projects</a:t>
            </a:r>
          </a:p>
        </p:txBody>
      </p:sp>
    </p:spTree>
    <p:extLst>
      <p:ext uri="{BB962C8B-B14F-4D97-AF65-F5344CB8AC3E}">
        <p14:creationId xmlns:p14="http://schemas.microsoft.com/office/powerpoint/2010/main" val="3132462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4AE1FF-1826-4B47-ACA0-720805BB690B}"/>
              </a:ext>
            </a:extLst>
          </p:cNvPr>
          <p:cNvSpPr>
            <a:spLocks noGrp="1"/>
          </p:cNvSpPr>
          <p:nvPr>
            <p:ph type="title"/>
          </p:nvPr>
        </p:nvSpPr>
        <p:spPr>
          <a:xfrm>
            <a:off x="838200" y="556995"/>
            <a:ext cx="10515600" cy="1133693"/>
          </a:xfrm>
        </p:spPr>
        <p:txBody>
          <a:bodyPr>
            <a:normAutofit/>
          </a:bodyPr>
          <a:lstStyle/>
          <a:p>
            <a:r>
              <a:rPr lang="en-US" sz="5200"/>
              <a:t>Rubric and Feedback </a:t>
            </a:r>
          </a:p>
        </p:txBody>
      </p:sp>
      <p:graphicFrame>
        <p:nvGraphicFramePr>
          <p:cNvPr id="4" name="Content Placeholder 3">
            <a:extLst>
              <a:ext uri="{FF2B5EF4-FFF2-40B4-BE49-F238E27FC236}">
                <a16:creationId xmlns:a16="http://schemas.microsoft.com/office/drawing/2014/main" id="{6646BA2B-F69C-4015-88F8-A53D154BC758}"/>
              </a:ext>
            </a:extLst>
          </p:cNvPr>
          <p:cNvGraphicFramePr>
            <a:graphicFrameLocks noGrp="1"/>
          </p:cNvGraphicFramePr>
          <p:nvPr>
            <p:ph idx="1"/>
            <p:extLst>
              <p:ext uri="{D42A27DB-BD31-4B8C-83A1-F6EECF244321}">
                <p14:modId xmlns:p14="http://schemas.microsoft.com/office/powerpoint/2010/main" val="4118221838"/>
              </p:ext>
            </p:extLst>
          </p:nvPr>
        </p:nvGraphicFramePr>
        <p:xfrm>
          <a:off x="896081" y="1825625"/>
          <a:ext cx="10399839" cy="3449662"/>
        </p:xfrm>
        <a:graphic>
          <a:graphicData uri="http://schemas.openxmlformats.org/drawingml/2006/table">
            <a:tbl>
              <a:tblPr firstRow="1" firstCol="1" bandRow="1"/>
              <a:tblGrid>
                <a:gridCol w="2967877">
                  <a:extLst>
                    <a:ext uri="{9D8B030D-6E8A-4147-A177-3AD203B41FA5}">
                      <a16:colId xmlns:a16="http://schemas.microsoft.com/office/drawing/2014/main" val="1494425790"/>
                    </a:ext>
                  </a:extLst>
                </a:gridCol>
                <a:gridCol w="5227362">
                  <a:extLst>
                    <a:ext uri="{9D8B030D-6E8A-4147-A177-3AD203B41FA5}">
                      <a16:colId xmlns:a16="http://schemas.microsoft.com/office/drawing/2014/main" val="1610258000"/>
                    </a:ext>
                  </a:extLst>
                </a:gridCol>
                <a:gridCol w="2204600">
                  <a:extLst>
                    <a:ext uri="{9D8B030D-6E8A-4147-A177-3AD203B41FA5}">
                      <a16:colId xmlns:a16="http://schemas.microsoft.com/office/drawing/2014/main" val="1281047736"/>
                    </a:ext>
                  </a:extLst>
                </a:gridCol>
              </a:tblGrid>
              <a:tr h="463473">
                <a:tc>
                  <a:txBody>
                    <a:bodyPr/>
                    <a:lstStyle/>
                    <a:p>
                      <a:pPr marL="0" marR="0" algn="ctr" fontAlgn="ctr">
                        <a:lnSpc>
                          <a:spcPct val="115000"/>
                        </a:lnSpc>
                        <a:spcBef>
                          <a:spcPts val="0"/>
                        </a:spcBef>
                        <a:spcAft>
                          <a:spcPts val="0"/>
                        </a:spcAft>
                      </a:pPr>
                      <a:r>
                        <a:rPr lang="en-US" sz="2700" b="1" i="0" u="none" strike="noStrike" dirty="0">
                          <a:effectLst/>
                          <a:latin typeface="Calibri" panose="020F0502020204030204" pitchFamily="34" charset="0"/>
                          <a:ea typeface="Calibri" panose="020F0502020204030204" pitchFamily="34" charset="0"/>
                          <a:cs typeface="Times New Roman" panose="02020603050405020304" pitchFamily="18" charset="0"/>
                        </a:rPr>
                        <a:t>ALMOST</a:t>
                      </a:r>
                      <a:endParaRPr lang="en-US" sz="4500" b="0" i="0" u="none" strike="noStrike" dirty="0">
                        <a:effectLst/>
                        <a:latin typeface="Arial" panose="020B0604020202020204" pitchFamily="34" charset="0"/>
                      </a:endParaRPr>
                    </a:p>
                  </a:txBody>
                  <a:tcPr marL="169827" marR="169827" marT="23587"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fontAlgn="ctr">
                        <a:lnSpc>
                          <a:spcPct val="115000"/>
                        </a:lnSpc>
                        <a:spcBef>
                          <a:spcPts val="0"/>
                        </a:spcBef>
                        <a:spcAft>
                          <a:spcPts val="0"/>
                        </a:spcAft>
                      </a:pPr>
                      <a:r>
                        <a:rPr lang="en-US" sz="2700" b="1"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SUCCESS CRITERIA</a:t>
                      </a:r>
                      <a:endParaRPr lang="en-US" sz="4500" b="0" i="0" u="none" strike="noStrike" dirty="0">
                        <a:effectLst/>
                        <a:latin typeface="Arial" panose="020B0604020202020204" pitchFamily="34" charset="0"/>
                      </a:endParaRPr>
                    </a:p>
                  </a:txBody>
                  <a:tcPr marL="169827" marR="169827" marT="23587"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algn="ctr" fontAlgn="ctr">
                        <a:lnSpc>
                          <a:spcPct val="115000"/>
                        </a:lnSpc>
                        <a:spcBef>
                          <a:spcPts val="0"/>
                        </a:spcBef>
                        <a:spcAft>
                          <a:spcPts val="0"/>
                        </a:spcAft>
                      </a:pPr>
                      <a:r>
                        <a:rPr lang="en-US" sz="2700" b="1"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NEXT</a:t>
                      </a:r>
                      <a:endParaRPr lang="en-US" sz="4500" b="0" i="0" u="none" strike="noStrike" dirty="0">
                        <a:effectLst/>
                        <a:latin typeface="Arial" panose="020B0604020202020204" pitchFamily="34" charset="0"/>
                      </a:endParaRPr>
                    </a:p>
                  </a:txBody>
                  <a:tcPr marL="169827" marR="169827" marT="23587"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4201504072"/>
                  </a:ext>
                </a:extLst>
              </a:tr>
              <a:tr h="516102">
                <a:tc>
                  <a:txBody>
                    <a:bodyPr/>
                    <a:lstStyle/>
                    <a:p>
                      <a:pPr marL="0" marR="0" algn="l" fontAlgn="t">
                        <a:lnSpc>
                          <a:spcPct val="115000"/>
                        </a:lnSpc>
                        <a:spcBef>
                          <a:spcPts val="0"/>
                        </a:spcBef>
                        <a:spcAft>
                          <a:spcPts val="0"/>
                        </a:spcAft>
                      </a:pPr>
                      <a:r>
                        <a:rPr lang="en-US" sz="2700" b="0" i="0" u="none" strike="noStrike" dirty="0">
                          <a:effectLst/>
                          <a:latin typeface="Calibri" panose="020F0502020204030204" pitchFamily="34" charset="0"/>
                          <a:ea typeface="Calibri" panose="020F0502020204030204" pitchFamily="34" charset="0"/>
                          <a:cs typeface="Times New Roman" panose="02020603050405020304" pitchFamily="18" charset="0"/>
                        </a:rPr>
                        <a:t> </a:t>
                      </a:r>
                      <a:endParaRPr lang="en-US" sz="4500" b="0" i="0" u="none" strike="noStrike" dirty="0">
                        <a:effectLst/>
                        <a:latin typeface="Arial" panose="020B0604020202020204" pitchFamily="34" charset="0"/>
                      </a:endParaRPr>
                    </a:p>
                  </a:txBody>
                  <a:tcPr marL="169827" marR="169827" marT="2358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fontAlgn="ctr">
                        <a:lnSpc>
                          <a:spcPct val="115000"/>
                        </a:lnSpc>
                        <a:spcBef>
                          <a:spcPts val="0"/>
                        </a:spcBef>
                        <a:spcAft>
                          <a:spcPts val="0"/>
                        </a:spcAft>
                      </a:pPr>
                      <a:r>
                        <a:rPr lang="en-US" sz="2800" b="0" i="0" u="none" strike="noStrike"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Addresses the prompt</a:t>
                      </a:r>
                      <a:endParaRPr lang="en-US" sz="2800" b="0" i="0" u="none" strike="noStrike" dirty="0">
                        <a:solidFill>
                          <a:schemeClr val="tx1"/>
                        </a:solidFill>
                        <a:effectLst/>
                        <a:latin typeface="Arial" panose="020B0604020202020204" pitchFamily="34" charset="0"/>
                      </a:endParaRPr>
                    </a:p>
                  </a:txBody>
                  <a:tcPr marL="169827" marR="169827" marT="2358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algn="l" fontAlgn="t">
                        <a:lnSpc>
                          <a:spcPct val="115000"/>
                        </a:lnSpc>
                        <a:spcBef>
                          <a:spcPts val="0"/>
                        </a:spcBef>
                        <a:spcAft>
                          <a:spcPts val="0"/>
                        </a:spcAft>
                      </a:pPr>
                      <a:r>
                        <a:rPr lang="en-US" sz="2700" b="0" i="0" u="none" strike="noStrike" dirty="0">
                          <a:effectLst/>
                          <a:latin typeface="Calibri" panose="020F0502020204030204" pitchFamily="34" charset="0"/>
                          <a:ea typeface="Calibri" panose="020F0502020204030204" pitchFamily="34" charset="0"/>
                          <a:cs typeface="Times New Roman" panose="02020603050405020304" pitchFamily="18" charset="0"/>
                        </a:rPr>
                        <a:t> </a:t>
                      </a:r>
                      <a:endParaRPr lang="en-US" sz="4500" b="0" i="0" u="none" strike="noStrike" dirty="0">
                        <a:effectLst/>
                        <a:latin typeface="Arial" panose="020B0604020202020204" pitchFamily="34" charset="0"/>
                      </a:endParaRPr>
                    </a:p>
                  </a:txBody>
                  <a:tcPr marL="169827" marR="169827" marT="2358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3812850314"/>
                  </a:ext>
                </a:extLst>
              </a:tr>
              <a:tr h="757785">
                <a:tc>
                  <a:txBody>
                    <a:bodyPr/>
                    <a:lstStyle/>
                    <a:p>
                      <a:pPr marL="0" marR="0" algn="l" fontAlgn="t">
                        <a:lnSpc>
                          <a:spcPct val="115000"/>
                        </a:lnSpc>
                        <a:spcBef>
                          <a:spcPts val="0"/>
                        </a:spcBef>
                        <a:spcAft>
                          <a:spcPts val="0"/>
                        </a:spcAft>
                      </a:pPr>
                      <a:endParaRPr lang="en-US" sz="4500" b="0" i="0" u="none" strike="noStrike" dirty="0">
                        <a:effectLst/>
                        <a:latin typeface="Arial" panose="020B0604020202020204" pitchFamily="34" charset="0"/>
                      </a:endParaRPr>
                    </a:p>
                  </a:txBody>
                  <a:tcPr marL="169827" marR="169827" marT="2358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fontAlgn="ctr">
                        <a:lnSpc>
                          <a:spcPct val="115000"/>
                        </a:lnSpc>
                        <a:spcBef>
                          <a:spcPts val="0"/>
                        </a:spcBef>
                        <a:spcAft>
                          <a:spcPts val="0"/>
                        </a:spcAft>
                      </a:pPr>
                      <a:r>
                        <a:rPr lang="en-US" sz="2800" b="0" i="0" u="none" strike="noStrike" dirty="0">
                          <a:effectLst/>
                          <a:latin typeface="+mn-lt"/>
                        </a:rPr>
                        <a:t>Includes effective evidence</a:t>
                      </a:r>
                    </a:p>
                  </a:txBody>
                  <a:tcPr marL="169827" marR="169827" marT="2358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algn="l" fontAlgn="t">
                        <a:lnSpc>
                          <a:spcPct val="115000"/>
                        </a:lnSpc>
                        <a:spcBef>
                          <a:spcPts val="0"/>
                        </a:spcBef>
                        <a:spcAft>
                          <a:spcPts val="0"/>
                        </a:spcAft>
                      </a:pPr>
                      <a:endParaRPr lang="en-US" sz="4500" b="0" i="0" u="none" strike="noStrike" dirty="0">
                        <a:effectLst/>
                        <a:latin typeface="Arial" panose="020B0604020202020204" pitchFamily="34" charset="0"/>
                      </a:endParaRPr>
                    </a:p>
                  </a:txBody>
                  <a:tcPr marL="169827" marR="169827" marT="2358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459715514"/>
                  </a:ext>
                </a:extLst>
              </a:tr>
              <a:tr h="757785">
                <a:tc>
                  <a:txBody>
                    <a:bodyPr/>
                    <a:lstStyle/>
                    <a:p>
                      <a:pPr marL="0" marR="0" algn="l" fontAlgn="t">
                        <a:lnSpc>
                          <a:spcPct val="115000"/>
                        </a:lnSpc>
                        <a:spcBef>
                          <a:spcPts val="0"/>
                        </a:spcBef>
                        <a:spcAft>
                          <a:spcPts val="0"/>
                        </a:spcAft>
                      </a:pPr>
                      <a:endParaRPr lang="en-US" sz="4500" b="0" i="0" u="none" strike="noStrike" dirty="0">
                        <a:effectLst/>
                        <a:latin typeface="Arial" panose="020B0604020202020204" pitchFamily="34" charset="0"/>
                      </a:endParaRPr>
                    </a:p>
                  </a:txBody>
                  <a:tcPr marL="169827" marR="169827" marT="2358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fontAlgn="ctr">
                        <a:lnSpc>
                          <a:spcPct val="115000"/>
                        </a:lnSpc>
                        <a:spcBef>
                          <a:spcPts val="0"/>
                        </a:spcBef>
                        <a:spcAft>
                          <a:spcPts val="0"/>
                        </a:spcAft>
                      </a:pPr>
                      <a:r>
                        <a:rPr lang="en-US" sz="2800" b="0" i="0" u="none" strike="noStrike" dirty="0">
                          <a:effectLst/>
                          <a:latin typeface="+mn-lt"/>
                        </a:rPr>
                        <a:t>Is organized logically</a:t>
                      </a:r>
                    </a:p>
                  </a:txBody>
                  <a:tcPr marL="169827" marR="169827" marT="2358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algn="l" fontAlgn="t">
                        <a:lnSpc>
                          <a:spcPct val="115000"/>
                        </a:lnSpc>
                        <a:spcBef>
                          <a:spcPts val="0"/>
                        </a:spcBef>
                        <a:spcAft>
                          <a:spcPts val="0"/>
                        </a:spcAft>
                      </a:pPr>
                      <a:endParaRPr lang="en-US" sz="4500" b="0" i="0" u="none" strike="noStrike" dirty="0">
                        <a:effectLst/>
                        <a:latin typeface="Arial" panose="020B0604020202020204" pitchFamily="34" charset="0"/>
                      </a:endParaRPr>
                    </a:p>
                  </a:txBody>
                  <a:tcPr marL="169827" marR="169827" marT="2358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3467516256"/>
                  </a:ext>
                </a:extLst>
              </a:tr>
              <a:tr h="757785">
                <a:tc>
                  <a:txBody>
                    <a:bodyPr/>
                    <a:lstStyle/>
                    <a:p>
                      <a:pPr marL="0" marR="0" algn="l" fontAlgn="t">
                        <a:lnSpc>
                          <a:spcPct val="115000"/>
                        </a:lnSpc>
                        <a:spcBef>
                          <a:spcPts val="0"/>
                        </a:spcBef>
                        <a:spcAft>
                          <a:spcPts val="0"/>
                        </a:spcAft>
                      </a:pPr>
                      <a:endParaRPr lang="en-US" sz="4500" b="0" i="0" u="none" strike="noStrike" dirty="0">
                        <a:effectLst/>
                        <a:latin typeface="Arial" panose="020B0604020202020204" pitchFamily="34" charset="0"/>
                      </a:endParaRPr>
                    </a:p>
                  </a:txBody>
                  <a:tcPr marL="169827" marR="169827" marT="2358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fontAlgn="ctr">
                        <a:lnSpc>
                          <a:spcPct val="115000"/>
                        </a:lnSpc>
                        <a:spcBef>
                          <a:spcPts val="0"/>
                        </a:spcBef>
                        <a:spcAft>
                          <a:spcPts val="0"/>
                        </a:spcAft>
                      </a:pPr>
                      <a:r>
                        <a:rPr lang="en-US" sz="2800" b="0" i="0" u="none" strike="noStrike" dirty="0">
                          <a:effectLst/>
                          <a:latin typeface="+mn-lt"/>
                        </a:rPr>
                        <a:t>Uses vocabulary accurately*</a:t>
                      </a:r>
                    </a:p>
                  </a:txBody>
                  <a:tcPr marL="169827" marR="169827" marT="2358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algn="l" fontAlgn="t">
                        <a:lnSpc>
                          <a:spcPct val="115000"/>
                        </a:lnSpc>
                        <a:spcBef>
                          <a:spcPts val="0"/>
                        </a:spcBef>
                        <a:spcAft>
                          <a:spcPts val="0"/>
                        </a:spcAft>
                      </a:pPr>
                      <a:endParaRPr lang="en-US" sz="4500" b="0" i="0" u="none" strike="noStrike" dirty="0">
                        <a:effectLst/>
                        <a:latin typeface="Arial" panose="020B0604020202020204" pitchFamily="34" charset="0"/>
                      </a:endParaRPr>
                    </a:p>
                  </a:txBody>
                  <a:tcPr marL="169827" marR="169827" marT="2358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534426840"/>
                  </a:ext>
                </a:extLst>
              </a:tr>
            </a:tbl>
          </a:graphicData>
        </a:graphic>
      </p:graphicFrame>
    </p:spTree>
    <p:extLst>
      <p:ext uri="{BB962C8B-B14F-4D97-AF65-F5344CB8AC3E}">
        <p14:creationId xmlns:p14="http://schemas.microsoft.com/office/powerpoint/2010/main" val="24538642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e11de6c8-9fda-4174-a5fa-25aa785639fa">
      <UserInfo>
        <DisplayName>Beal, Jaime</DisplayName>
        <AccountId>79</AccountId>
        <AccountType/>
      </UserInfo>
      <UserInfo>
        <DisplayName>Mailhot, Michele R</DisplayName>
        <AccountId>10</AccountId>
        <AccountType/>
      </UserInfo>
      <UserInfo>
        <DisplayName>Bertini, Kathy</DisplayName>
        <AccountId>84</AccountId>
        <AccountType/>
      </UserInfo>
    </SharedWithUsers>
    <lcf76f155ced4ddcb4097134ff3c332f xmlns="92947c37-d8ba-46ed-a7ae-928c2c40d7e0">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B2F7A7752C4C14DBDBE8F8871E1AD6B" ma:contentTypeVersion="12" ma:contentTypeDescription="Create a new document." ma:contentTypeScope="" ma:versionID="c85d5965d58c17dd9f78c2dcccdd8297">
  <xsd:schema xmlns:xsd="http://www.w3.org/2001/XMLSchema" xmlns:xs="http://www.w3.org/2001/XMLSchema" xmlns:p="http://schemas.microsoft.com/office/2006/metadata/properties" xmlns:ns2="92947c37-d8ba-46ed-a7ae-928c2c40d7e0" xmlns:ns3="e11de6c8-9fda-4174-a5fa-25aa785639fa" targetNamespace="http://schemas.microsoft.com/office/2006/metadata/properties" ma:root="true" ma:fieldsID="d24377c227a563912efdac3b4b19f83d" ns2:_="" ns3:_="">
    <xsd:import namespace="92947c37-d8ba-46ed-a7ae-928c2c40d7e0"/>
    <xsd:import namespace="e11de6c8-9fda-4174-a5fa-25aa785639f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947c37-d8ba-46ed-a7ae-928c2c40d7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8e407dca-7e10-41d8-9780-494ed3966f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11de6c8-9fda-4174-a5fa-25aa785639f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59A539-B6FA-445E-8D3D-13649F3CEE60}">
  <ds:schemaRefs>
    <ds:schemaRef ds:uri="http://schemas.microsoft.com/sharepoint/v3/contenttype/forms"/>
  </ds:schemaRefs>
</ds:datastoreItem>
</file>

<file path=customXml/itemProps2.xml><?xml version="1.0" encoding="utf-8"?>
<ds:datastoreItem xmlns:ds="http://schemas.openxmlformats.org/officeDocument/2006/customXml" ds:itemID="{3EFC6488-0418-4EFC-9C9C-228532CC2261}">
  <ds:schemaRefs>
    <ds:schemaRef ds:uri="92947c37-d8ba-46ed-a7ae-928c2c40d7e0"/>
    <ds:schemaRef ds:uri="e11de6c8-9fda-4174-a5fa-25aa785639fa"/>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46F9C82-16CA-4818-BCA7-295EC85E2CD8}">
  <ds:schemaRefs>
    <ds:schemaRef ds:uri="92947c37-d8ba-46ed-a7ae-928c2c40d7e0"/>
    <ds:schemaRef ds:uri="e11de6c8-9fda-4174-a5fa-25aa785639f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512</TotalTime>
  <Words>755</Words>
  <Application>Microsoft Office PowerPoint</Application>
  <PresentationFormat>Widescreen</PresentationFormat>
  <Paragraphs>65</Paragraphs>
  <Slides>10</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Evidence-Based Responses </vt:lpstr>
      <vt:lpstr>Collecting Evidence from Sources</vt:lpstr>
      <vt:lpstr>Analyzing Evidence </vt:lpstr>
      <vt:lpstr>Student Selected Sources </vt:lpstr>
      <vt:lpstr>Evidence</vt:lpstr>
      <vt:lpstr>What type of evidence should I use?</vt:lpstr>
      <vt:lpstr>Written Responses</vt:lpstr>
      <vt:lpstr>Extensive practice on short, focused research projects</vt:lpstr>
      <vt:lpstr>Rubric and Feedback </vt:lpstr>
      <vt:lpstr>NEXT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Evidence-Based Responses </dc:title>
  <dc:creator>Dunton, Morgan</dc:creator>
  <cp:lastModifiedBy>Dunton, Morgan</cp:lastModifiedBy>
  <cp:revision>2</cp:revision>
  <dcterms:created xsi:type="dcterms:W3CDTF">2023-01-10T14:30:17Z</dcterms:created>
  <dcterms:modified xsi:type="dcterms:W3CDTF">2023-01-13T20:37:10Z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0x010100FB2F7A7752C4C14DBDBE8F8871E1AD6B</vt:lpwstr>
  </property>
  <property fmtid="{D5CDD505-2E9C-101B-9397-08002B2CF9AE}" pid="3" name="MediaServiceImageTags">
    <vt:lpwstr/>
  </property>
</Properties>
</file>