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7" r:id="rId5"/>
    <p:sldId id="296" r:id="rId6"/>
    <p:sldId id="294" r:id="rId7"/>
    <p:sldId id="295" r:id="rId8"/>
    <p:sldId id="297" r:id="rId9"/>
    <p:sldId id="300" r:id="rId10"/>
    <p:sldId id="293" r:id="rId11"/>
    <p:sldId id="287" r:id="rId12"/>
    <p:sldId id="284" r:id="rId13"/>
    <p:sldId id="260" r:id="rId14"/>
    <p:sldId id="288" r:id="rId15"/>
    <p:sldId id="289" r:id="rId16"/>
    <p:sldId id="286" r:id="rId17"/>
    <p:sldId id="30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59105C-750F-4A5F-9030-9461ED773D3C}" v="1" dt="2023-01-13T20:42:08.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ton, Morgan" userId="91b7a865-94d5-4c26-b837-ffc0a489a358" providerId="ADAL" clId="{0959105C-750F-4A5F-9030-9461ED773D3C}"/>
    <pc:docChg chg="delSld modSld">
      <pc:chgData name="Dunton, Morgan" userId="91b7a865-94d5-4c26-b837-ffc0a489a358" providerId="ADAL" clId="{0959105C-750F-4A5F-9030-9461ED773D3C}" dt="2023-01-13T20:28:54.107" v="34" actId="2696"/>
      <pc:docMkLst>
        <pc:docMk/>
      </pc:docMkLst>
      <pc:sldChg chg="modSp mod">
        <pc:chgData name="Dunton, Morgan" userId="91b7a865-94d5-4c26-b837-ffc0a489a358" providerId="ADAL" clId="{0959105C-750F-4A5F-9030-9461ED773D3C}" dt="2023-01-13T20:28:27.338" v="14" actId="207"/>
        <pc:sldMkLst>
          <pc:docMk/>
          <pc:sldMk cId="0" sldId="257"/>
        </pc:sldMkLst>
        <pc:spChg chg="mod">
          <ac:chgData name="Dunton, Morgan" userId="91b7a865-94d5-4c26-b837-ffc0a489a358" providerId="ADAL" clId="{0959105C-750F-4A5F-9030-9461ED773D3C}" dt="2023-01-13T20:28:27.338" v="14" actId="207"/>
          <ac:spMkLst>
            <pc:docMk/>
            <pc:sldMk cId="0" sldId="257"/>
            <ac:spMk id="2051" creationId="{00000000-0000-0000-0000-000000000000}"/>
          </ac:spMkLst>
        </pc:spChg>
      </pc:sldChg>
      <pc:sldChg chg="del">
        <pc:chgData name="Dunton, Morgan" userId="91b7a865-94d5-4c26-b837-ffc0a489a358" providerId="ADAL" clId="{0959105C-750F-4A5F-9030-9461ED773D3C}" dt="2023-01-13T20:28:38.360" v="21" actId="2696"/>
        <pc:sldMkLst>
          <pc:docMk/>
          <pc:sldMk cId="2940000155" sldId="258"/>
        </pc:sldMkLst>
      </pc:sldChg>
      <pc:sldChg chg="del">
        <pc:chgData name="Dunton, Morgan" userId="91b7a865-94d5-4c26-b837-ffc0a489a358" providerId="ADAL" clId="{0959105C-750F-4A5F-9030-9461ED773D3C}" dt="2023-01-13T20:28:51.109" v="30" actId="2696"/>
        <pc:sldMkLst>
          <pc:docMk/>
          <pc:sldMk cId="2354430321" sldId="259"/>
        </pc:sldMkLst>
      </pc:sldChg>
      <pc:sldChg chg="del">
        <pc:chgData name="Dunton, Morgan" userId="91b7a865-94d5-4c26-b837-ffc0a489a358" providerId="ADAL" clId="{0959105C-750F-4A5F-9030-9461ED773D3C}" dt="2023-01-13T20:28:36.261" v="16" actId="2696"/>
        <pc:sldMkLst>
          <pc:docMk/>
          <pc:sldMk cId="1956053355" sldId="262"/>
        </pc:sldMkLst>
      </pc:sldChg>
      <pc:sldChg chg="del">
        <pc:chgData name="Dunton, Morgan" userId="91b7a865-94d5-4c26-b837-ffc0a489a358" providerId="ADAL" clId="{0959105C-750F-4A5F-9030-9461ED773D3C}" dt="2023-01-13T20:28:36.863" v="17" actId="2696"/>
        <pc:sldMkLst>
          <pc:docMk/>
          <pc:sldMk cId="2577254485" sldId="263"/>
        </pc:sldMkLst>
      </pc:sldChg>
      <pc:sldChg chg="del">
        <pc:chgData name="Dunton, Morgan" userId="91b7a865-94d5-4c26-b837-ffc0a489a358" providerId="ADAL" clId="{0959105C-750F-4A5F-9030-9461ED773D3C}" dt="2023-01-13T20:28:35.354" v="15" actId="2696"/>
        <pc:sldMkLst>
          <pc:docMk/>
          <pc:sldMk cId="3909002880" sldId="264"/>
        </pc:sldMkLst>
      </pc:sldChg>
      <pc:sldChg chg="del">
        <pc:chgData name="Dunton, Morgan" userId="91b7a865-94d5-4c26-b837-ffc0a489a358" providerId="ADAL" clId="{0959105C-750F-4A5F-9030-9461ED773D3C}" dt="2023-01-13T20:28:38.036" v="20" actId="2696"/>
        <pc:sldMkLst>
          <pc:docMk/>
          <pc:sldMk cId="2681964756" sldId="265"/>
        </pc:sldMkLst>
      </pc:sldChg>
      <pc:sldChg chg="del">
        <pc:chgData name="Dunton, Morgan" userId="91b7a865-94d5-4c26-b837-ffc0a489a358" providerId="ADAL" clId="{0959105C-750F-4A5F-9030-9461ED773D3C}" dt="2023-01-13T20:28:52.699" v="32" actId="2696"/>
        <pc:sldMkLst>
          <pc:docMk/>
          <pc:sldMk cId="3132462317" sldId="269"/>
        </pc:sldMkLst>
      </pc:sldChg>
      <pc:sldChg chg="del">
        <pc:chgData name="Dunton, Morgan" userId="91b7a865-94d5-4c26-b837-ffc0a489a358" providerId="ADAL" clId="{0959105C-750F-4A5F-9030-9461ED773D3C}" dt="2023-01-13T20:28:50.337" v="29" actId="2696"/>
        <pc:sldMkLst>
          <pc:docMk/>
          <pc:sldMk cId="2154540097" sldId="270"/>
        </pc:sldMkLst>
      </pc:sldChg>
      <pc:sldChg chg="del">
        <pc:chgData name="Dunton, Morgan" userId="91b7a865-94d5-4c26-b837-ffc0a489a358" providerId="ADAL" clId="{0959105C-750F-4A5F-9030-9461ED773D3C}" dt="2023-01-13T20:28:38.672" v="22" actId="2696"/>
        <pc:sldMkLst>
          <pc:docMk/>
          <pc:sldMk cId="3767499333" sldId="279"/>
        </pc:sldMkLst>
      </pc:sldChg>
      <pc:sldChg chg="del">
        <pc:chgData name="Dunton, Morgan" userId="91b7a865-94d5-4c26-b837-ffc0a489a358" providerId="ADAL" clId="{0959105C-750F-4A5F-9030-9461ED773D3C}" dt="2023-01-13T20:28:37.640" v="19" actId="2696"/>
        <pc:sldMkLst>
          <pc:docMk/>
          <pc:sldMk cId="2987246870" sldId="280"/>
        </pc:sldMkLst>
      </pc:sldChg>
      <pc:sldChg chg="del">
        <pc:chgData name="Dunton, Morgan" userId="91b7a865-94d5-4c26-b837-ffc0a489a358" providerId="ADAL" clId="{0959105C-750F-4A5F-9030-9461ED773D3C}" dt="2023-01-13T20:28:37.255" v="18" actId="2696"/>
        <pc:sldMkLst>
          <pc:docMk/>
          <pc:sldMk cId="1926631488" sldId="281"/>
        </pc:sldMkLst>
      </pc:sldChg>
      <pc:sldChg chg="del">
        <pc:chgData name="Dunton, Morgan" userId="91b7a865-94d5-4c26-b837-ffc0a489a358" providerId="ADAL" clId="{0959105C-750F-4A5F-9030-9461ED773D3C}" dt="2023-01-13T20:28:39.318" v="24" actId="2696"/>
        <pc:sldMkLst>
          <pc:docMk/>
          <pc:sldMk cId="213579327" sldId="282"/>
        </pc:sldMkLst>
      </pc:sldChg>
      <pc:sldChg chg="del">
        <pc:chgData name="Dunton, Morgan" userId="91b7a865-94d5-4c26-b837-ffc0a489a358" providerId="ADAL" clId="{0959105C-750F-4A5F-9030-9461ED773D3C}" dt="2023-01-13T20:28:38.992" v="23" actId="2696"/>
        <pc:sldMkLst>
          <pc:docMk/>
          <pc:sldMk cId="2851919950" sldId="283"/>
        </pc:sldMkLst>
      </pc:sldChg>
      <pc:sldChg chg="del">
        <pc:chgData name="Dunton, Morgan" userId="91b7a865-94d5-4c26-b837-ffc0a489a358" providerId="ADAL" clId="{0959105C-750F-4A5F-9030-9461ED773D3C}" dt="2023-01-13T20:28:49.558" v="28" actId="2696"/>
        <pc:sldMkLst>
          <pc:docMk/>
          <pc:sldMk cId="3451802895" sldId="285"/>
        </pc:sldMkLst>
      </pc:sldChg>
      <pc:sldChg chg="del">
        <pc:chgData name="Dunton, Morgan" userId="91b7a865-94d5-4c26-b837-ffc0a489a358" providerId="ADAL" clId="{0959105C-750F-4A5F-9030-9461ED773D3C}" dt="2023-01-13T20:28:48.141" v="26" actId="2696"/>
        <pc:sldMkLst>
          <pc:docMk/>
          <pc:sldMk cId="1120628466" sldId="290"/>
        </pc:sldMkLst>
      </pc:sldChg>
      <pc:sldChg chg="del">
        <pc:chgData name="Dunton, Morgan" userId="91b7a865-94d5-4c26-b837-ffc0a489a358" providerId="ADAL" clId="{0959105C-750F-4A5F-9030-9461ED773D3C}" dt="2023-01-13T20:28:48.782" v="27" actId="2696"/>
        <pc:sldMkLst>
          <pc:docMk/>
          <pc:sldMk cId="3470316822" sldId="291"/>
        </pc:sldMkLst>
      </pc:sldChg>
      <pc:sldChg chg="del">
        <pc:chgData name="Dunton, Morgan" userId="91b7a865-94d5-4c26-b837-ffc0a489a358" providerId="ADAL" clId="{0959105C-750F-4A5F-9030-9461ED773D3C}" dt="2023-01-13T20:28:51.861" v="31" actId="2696"/>
        <pc:sldMkLst>
          <pc:docMk/>
          <pc:sldMk cId="516402768" sldId="292"/>
        </pc:sldMkLst>
      </pc:sldChg>
      <pc:sldChg chg="del">
        <pc:chgData name="Dunton, Morgan" userId="91b7a865-94d5-4c26-b837-ffc0a489a358" providerId="ADAL" clId="{0959105C-750F-4A5F-9030-9461ED773D3C}" dt="2023-01-13T20:28:54.107" v="34" actId="2696"/>
        <pc:sldMkLst>
          <pc:docMk/>
          <pc:sldMk cId="951043553" sldId="298"/>
        </pc:sldMkLst>
      </pc:sldChg>
      <pc:sldChg chg="del">
        <pc:chgData name="Dunton, Morgan" userId="91b7a865-94d5-4c26-b837-ffc0a489a358" providerId="ADAL" clId="{0959105C-750F-4A5F-9030-9461ED773D3C}" dt="2023-01-13T20:28:53.353" v="33" actId="2696"/>
        <pc:sldMkLst>
          <pc:docMk/>
          <pc:sldMk cId="2453864289" sldId="299"/>
        </pc:sldMkLst>
      </pc:sldChg>
      <pc:sldChg chg="del">
        <pc:chgData name="Dunton, Morgan" userId="91b7a865-94d5-4c26-b837-ffc0a489a358" providerId="ADAL" clId="{0959105C-750F-4A5F-9030-9461ED773D3C}" dt="2023-01-13T20:28:40.647" v="25" actId="2696"/>
        <pc:sldMkLst>
          <pc:docMk/>
          <pc:sldMk cId="2652906769" sldId="301"/>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hyperlink" Target="https://www.google.com/url?sa=t&amp;rct=j&amp;q=&amp;esrc=s&amp;source=web&amp;cd=&amp;cad=rja&amp;uact=8&amp;ved=2ahUKEwim6vLmz7_8AhWvEVkFHcLlDwwQtwJ6BAg1EAI&amp;url=https%3A%2F%2Fwww.pbslearningmedia.org%2Fresource%2Filpov18-soc-il-ilbias%2Fwho-me-biased-understanding-implicit-bias%2F&amp;usg=AOvVaw3sYbl68vPGcq1M7E_CNi5i" TargetMode="External"/><Relationship Id="rId2" Type="http://schemas.openxmlformats.org/officeDocument/2006/relationships/hyperlink" Target="https://www.facinghistory.org/resource-library/confirmation-and-other-biases" TargetMode="External"/><Relationship Id="rId1" Type="http://schemas.openxmlformats.org/officeDocument/2006/relationships/hyperlink" Target="https://www.pbs.org/newshour/classroom/2021/12/decoding-media-bias-lesson-plan/" TargetMode="External"/><Relationship Id="rId5" Type="http://schemas.openxmlformats.org/officeDocument/2006/relationships/hyperlink" Target="https://newseumed.org/curated-stack/recognizing-bias" TargetMode="External"/><Relationship Id="rId4" Type="http://schemas.openxmlformats.org/officeDocument/2006/relationships/hyperlink" Target="https://www.learningforjustice.org/classroom-resources/lessons/analyzing-how-words-communicate-bias" TargetMode="External"/></Relationships>
</file>

<file path=ppt/diagrams/_rels/data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xml.rels><?xml version="1.0" encoding="UTF-8" standalone="yes"?>
<Relationships xmlns="http://schemas.openxmlformats.org/package/2006/relationships"><Relationship Id="rId3" Type="http://schemas.openxmlformats.org/officeDocument/2006/relationships/hyperlink" Target="https://www.google.com/url?sa=t&amp;rct=j&amp;q=&amp;esrc=s&amp;source=web&amp;cd=&amp;cad=rja&amp;uact=8&amp;ved=2ahUKEwim6vLmz7_8AhWvEVkFHcLlDwwQtwJ6BAg1EAI&amp;url=https%3A%2F%2Fwww.pbslearningmedia.org%2Fresource%2Filpov18-soc-il-ilbias%2Fwho-me-biased-understanding-implicit-bias%2F&amp;usg=AOvVaw3sYbl68vPGcq1M7E_CNi5i" TargetMode="External"/><Relationship Id="rId2" Type="http://schemas.openxmlformats.org/officeDocument/2006/relationships/hyperlink" Target="https://www.facinghistory.org/resource-library/confirmation-and-other-biases" TargetMode="External"/><Relationship Id="rId1" Type="http://schemas.openxmlformats.org/officeDocument/2006/relationships/hyperlink" Target="https://www.pbs.org/newshour/classroom/2021/12/decoding-media-bias-lesson-plan/" TargetMode="External"/><Relationship Id="rId5" Type="http://schemas.openxmlformats.org/officeDocument/2006/relationships/hyperlink" Target="https://newseumed.org/curated-stack/recognizing-bias" TargetMode="External"/><Relationship Id="rId4" Type="http://schemas.openxmlformats.org/officeDocument/2006/relationships/hyperlink" Target="https://www.learningforjustice.org/classroom-resources/lessons/analyzing-how-words-communicate-bias" TargetMode="External"/></Relationships>
</file>

<file path=ppt/diagrams/_rels/drawing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D3EBD6-8206-441A-AB82-E439E763D637}" type="doc">
      <dgm:prSet loTypeId="urn:microsoft.com/office/officeart/2005/8/layout/bProcess4" loCatId="process" qsTypeId="urn:microsoft.com/office/officeart/2005/8/quickstyle/simple4" qsCatId="simple" csTypeId="urn:microsoft.com/office/officeart/2005/8/colors/colorful1" csCatId="colorful" phldr="1"/>
      <dgm:spPr/>
      <dgm:t>
        <a:bodyPr/>
        <a:lstStyle/>
        <a:p>
          <a:endParaRPr lang="en-US"/>
        </a:p>
      </dgm:t>
    </dgm:pt>
    <dgm:pt modelId="{6938254C-AF7D-427C-B325-3AD2E54755F9}">
      <dgm:prSet/>
      <dgm:spPr/>
      <dgm:t>
        <a:bodyPr/>
        <a:lstStyle/>
        <a:p>
          <a:r>
            <a:rPr lang="en-US" b="0" i="0"/>
            <a:t>Heavily opinionated or one-sided</a:t>
          </a:r>
          <a:endParaRPr lang="en-US"/>
        </a:p>
      </dgm:t>
    </dgm:pt>
    <dgm:pt modelId="{F226ABA2-8CF5-4021-AF36-D8F99BD015DA}" type="parTrans" cxnId="{93D25E14-5CBF-4C9A-8D9A-B6CC3385A977}">
      <dgm:prSet/>
      <dgm:spPr/>
      <dgm:t>
        <a:bodyPr/>
        <a:lstStyle/>
        <a:p>
          <a:endParaRPr lang="en-US"/>
        </a:p>
      </dgm:t>
    </dgm:pt>
    <dgm:pt modelId="{6187D987-AAB2-455C-BD26-76B1ED68A799}" type="sibTrans" cxnId="{93D25E14-5CBF-4C9A-8D9A-B6CC3385A977}">
      <dgm:prSet/>
      <dgm:spPr/>
      <dgm:t>
        <a:bodyPr/>
        <a:lstStyle/>
        <a:p>
          <a:endParaRPr lang="en-US"/>
        </a:p>
      </dgm:t>
    </dgm:pt>
    <dgm:pt modelId="{BC538AA4-CFD0-4266-AC79-29BB0D193596}">
      <dgm:prSet/>
      <dgm:spPr/>
      <dgm:t>
        <a:bodyPr/>
        <a:lstStyle/>
        <a:p>
          <a:r>
            <a:rPr lang="en-US" b="0" i="0"/>
            <a:t>Relies on unsupported or unsubstantiated claims</a:t>
          </a:r>
          <a:endParaRPr lang="en-US"/>
        </a:p>
      </dgm:t>
    </dgm:pt>
    <dgm:pt modelId="{8398D971-468E-409F-85BC-54AB765314BB}" type="parTrans" cxnId="{E377B568-2CFC-482E-9C44-F3EA99C3A102}">
      <dgm:prSet/>
      <dgm:spPr/>
      <dgm:t>
        <a:bodyPr/>
        <a:lstStyle/>
        <a:p>
          <a:endParaRPr lang="en-US"/>
        </a:p>
      </dgm:t>
    </dgm:pt>
    <dgm:pt modelId="{47D10AB2-2183-45DE-86B3-2B74DC61703E}" type="sibTrans" cxnId="{E377B568-2CFC-482E-9C44-F3EA99C3A102}">
      <dgm:prSet/>
      <dgm:spPr/>
      <dgm:t>
        <a:bodyPr/>
        <a:lstStyle/>
        <a:p>
          <a:endParaRPr lang="en-US"/>
        </a:p>
      </dgm:t>
    </dgm:pt>
    <dgm:pt modelId="{530E4468-C4B5-4B77-8242-D7E9CFCCD78D}">
      <dgm:prSet/>
      <dgm:spPr>
        <a:solidFill>
          <a:schemeClr val="accent4">
            <a:lumMod val="75000"/>
          </a:schemeClr>
        </a:solidFill>
      </dgm:spPr>
      <dgm:t>
        <a:bodyPr/>
        <a:lstStyle/>
        <a:p>
          <a:r>
            <a:rPr lang="en-US" b="0" i="0" dirty="0"/>
            <a:t>Presents highly selected facts that lean to a certain outcome</a:t>
          </a:r>
          <a:endParaRPr lang="en-US" dirty="0"/>
        </a:p>
      </dgm:t>
    </dgm:pt>
    <dgm:pt modelId="{64BD0CCD-7662-4225-9108-60573D27D37B}" type="parTrans" cxnId="{9911991B-E048-4F28-A26E-0520EA1578B3}">
      <dgm:prSet/>
      <dgm:spPr/>
      <dgm:t>
        <a:bodyPr/>
        <a:lstStyle/>
        <a:p>
          <a:endParaRPr lang="en-US"/>
        </a:p>
      </dgm:t>
    </dgm:pt>
    <dgm:pt modelId="{F18098BF-36DE-446B-BC20-8B8EFC0D2615}" type="sibTrans" cxnId="{9911991B-E048-4F28-A26E-0520EA1578B3}">
      <dgm:prSet/>
      <dgm:spPr/>
      <dgm:t>
        <a:bodyPr/>
        <a:lstStyle/>
        <a:p>
          <a:endParaRPr lang="en-US"/>
        </a:p>
      </dgm:t>
    </dgm:pt>
    <dgm:pt modelId="{37CED1AC-F753-4329-AB55-2AA4677CA0B6}">
      <dgm:prSet/>
      <dgm:spPr/>
      <dgm:t>
        <a:bodyPr/>
        <a:lstStyle/>
        <a:p>
          <a:r>
            <a:rPr lang="en-US" b="0" i="0"/>
            <a:t>Pretends to present facts, but offers only opinion</a:t>
          </a:r>
          <a:endParaRPr lang="en-US"/>
        </a:p>
      </dgm:t>
    </dgm:pt>
    <dgm:pt modelId="{49AA16AE-69B0-4CA6-A43E-718ABA080CF7}" type="parTrans" cxnId="{133AA343-EC8A-41E8-A363-00AFBA4D65D4}">
      <dgm:prSet/>
      <dgm:spPr/>
      <dgm:t>
        <a:bodyPr/>
        <a:lstStyle/>
        <a:p>
          <a:endParaRPr lang="en-US"/>
        </a:p>
      </dgm:t>
    </dgm:pt>
    <dgm:pt modelId="{80080FAC-C2E9-4BAD-AC38-C14FECEAC54E}" type="sibTrans" cxnId="{133AA343-EC8A-41E8-A363-00AFBA4D65D4}">
      <dgm:prSet/>
      <dgm:spPr/>
      <dgm:t>
        <a:bodyPr/>
        <a:lstStyle/>
        <a:p>
          <a:endParaRPr lang="en-US"/>
        </a:p>
      </dgm:t>
    </dgm:pt>
    <dgm:pt modelId="{1F19E334-C2E5-41B5-81BB-7A8546A50231}">
      <dgm:prSet/>
      <dgm:spPr/>
      <dgm:t>
        <a:bodyPr/>
        <a:lstStyle/>
        <a:p>
          <a:r>
            <a:rPr lang="en-US" b="0" i="0"/>
            <a:t>Uses extreme or inappropriate language</a:t>
          </a:r>
          <a:endParaRPr lang="en-US"/>
        </a:p>
      </dgm:t>
    </dgm:pt>
    <dgm:pt modelId="{B7ACD536-CCFD-41E9-AD55-58E785D7E7FD}" type="parTrans" cxnId="{9A4B7647-D4BA-4309-BC18-D0AD8F50872A}">
      <dgm:prSet/>
      <dgm:spPr/>
      <dgm:t>
        <a:bodyPr/>
        <a:lstStyle/>
        <a:p>
          <a:endParaRPr lang="en-US"/>
        </a:p>
      </dgm:t>
    </dgm:pt>
    <dgm:pt modelId="{B99BAEA3-9951-4E3C-9FA5-6E0ADAA82203}" type="sibTrans" cxnId="{9A4B7647-D4BA-4309-BC18-D0AD8F50872A}">
      <dgm:prSet/>
      <dgm:spPr/>
      <dgm:t>
        <a:bodyPr/>
        <a:lstStyle/>
        <a:p>
          <a:endParaRPr lang="en-US"/>
        </a:p>
      </dgm:t>
    </dgm:pt>
    <dgm:pt modelId="{F219DB70-943B-45A5-9CAF-99EC1B44C2CE}">
      <dgm:prSet/>
      <dgm:spPr/>
      <dgm:t>
        <a:bodyPr/>
        <a:lstStyle/>
        <a:p>
          <a:r>
            <a:rPr lang="en-US" b="0" i="0"/>
            <a:t>Tries to persuade you to think a certain way with no regard for factual evidence</a:t>
          </a:r>
          <a:endParaRPr lang="en-US"/>
        </a:p>
      </dgm:t>
    </dgm:pt>
    <dgm:pt modelId="{E7B127BD-98DD-496F-AF4D-6A5B35A7A43D}" type="parTrans" cxnId="{F3A7B662-3723-48E1-92D7-E53A9940E418}">
      <dgm:prSet/>
      <dgm:spPr/>
      <dgm:t>
        <a:bodyPr/>
        <a:lstStyle/>
        <a:p>
          <a:endParaRPr lang="en-US"/>
        </a:p>
      </dgm:t>
    </dgm:pt>
    <dgm:pt modelId="{921B946B-05C5-44F2-9AF5-42F0B8BFB6F5}" type="sibTrans" cxnId="{F3A7B662-3723-48E1-92D7-E53A9940E418}">
      <dgm:prSet/>
      <dgm:spPr/>
      <dgm:t>
        <a:bodyPr/>
        <a:lstStyle/>
        <a:p>
          <a:endParaRPr lang="en-US"/>
        </a:p>
      </dgm:t>
    </dgm:pt>
    <dgm:pt modelId="{3BEFC215-F25F-41DB-940B-01D9CBEE1832}">
      <dgm:prSet/>
      <dgm:spPr/>
      <dgm:t>
        <a:bodyPr/>
        <a:lstStyle/>
        <a:p>
          <a:r>
            <a:rPr lang="en-US" b="0" i="0"/>
            <a:t>The author is unidentifiable, lacks expertise, or writes on unrelated topics</a:t>
          </a:r>
          <a:endParaRPr lang="en-US"/>
        </a:p>
      </dgm:t>
    </dgm:pt>
    <dgm:pt modelId="{04F37315-19FF-4A94-82EC-59FAF7AD6E48}" type="parTrans" cxnId="{AF6C7FA8-2DFB-472B-93DA-9CB229C26B03}">
      <dgm:prSet/>
      <dgm:spPr/>
      <dgm:t>
        <a:bodyPr/>
        <a:lstStyle/>
        <a:p>
          <a:endParaRPr lang="en-US"/>
        </a:p>
      </dgm:t>
    </dgm:pt>
    <dgm:pt modelId="{65ACB1F4-A072-4DA2-9E4B-36E4053D81D1}" type="sibTrans" cxnId="{AF6C7FA8-2DFB-472B-93DA-9CB229C26B03}">
      <dgm:prSet/>
      <dgm:spPr/>
      <dgm:t>
        <a:bodyPr/>
        <a:lstStyle/>
        <a:p>
          <a:endParaRPr lang="en-US"/>
        </a:p>
      </dgm:t>
    </dgm:pt>
    <dgm:pt modelId="{AC3F945A-0F36-473D-BEE7-002D6DC2A7DC}">
      <dgm:prSet/>
      <dgm:spPr>
        <a:solidFill>
          <a:schemeClr val="accent6">
            <a:lumMod val="75000"/>
          </a:schemeClr>
        </a:solidFill>
      </dgm:spPr>
      <dgm:t>
        <a:bodyPr/>
        <a:lstStyle/>
        <a:p>
          <a:r>
            <a:rPr lang="en-US" b="0" i="0" dirty="0"/>
            <a:t>Is entertainment-based or a form of parody or satire</a:t>
          </a:r>
          <a:endParaRPr lang="en-US" dirty="0"/>
        </a:p>
      </dgm:t>
    </dgm:pt>
    <dgm:pt modelId="{1EA5D867-B640-4019-BF8D-FFA466CBF2E6}" type="parTrans" cxnId="{AFA3B55F-1174-433B-A367-B2FA98919C0B}">
      <dgm:prSet/>
      <dgm:spPr/>
      <dgm:t>
        <a:bodyPr/>
        <a:lstStyle/>
        <a:p>
          <a:endParaRPr lang="en-US"/>
        </a:p>
      </dgm:t>
    </dgm:pt>
    <dgm:pt modelId="{372216DD-37D9-41F0-92AC-3280B20A9EEE}" type="sibTrans" cxnId="{AFA3B55F-1174-433B-A367-B2FA98919C0B}">
      <dgm:prSet/>
      <dgm:spPr/>
      <dgm:t>
        <a:bodyPr/>
        <a:lstStyle/>
        <a:p>
          <a:endParaRPr lang="en-US"/>
        </a:p>
      </dgm:t>
    </dgm:pt>
    <dgm:pt modelId="{AFED5EB7-5900-48AC-BDEE-F4B45E6B770D}">
      <dgm:prSet/>
      <dgm:spPr/>
      <dgm:t>
        <a:bodyPr/>
        <a:lstStyle/>
        <a:p>
          <a:r>
            <a:rPr lang="en-US" b="0" i="0"/>
            <a:t>Tries to sell you something in disguise</a:t>
          </a:r>
          <a:endParaRPr lang="en-US"/>
        </a:p>
      </dgm:t>
    </dgm:pt>
    <dgm:pt modelId="{CF34EAA2-92CB-43B9-A39A-14BFCC2280BB}" type="parTrans" cxnId="{82CC0532-43FB-47DD-9A1E-FC8D1AFFD616}">
      <dgm:prSet/>
      <dgm:spPr/>
      <dgm:t>
        <a:bodyPr/>
        <a:lstStyle/>
        <a:p>
          <a:endParaRPr lang="en-US"/>
        </a:p>
      </dgm:t>
    </dgm:pt>
    <dgm:pt modelId="{2833BC03-00C9-459B-B7E5-4D1870DD5F8C}" type="sibTrans" cxnId="{82CC0532-43FB-47DD-9A1E-FC8D1AFFD616}">
      <dgm:prSet/>
      <dgm:spPr/>
      <dgm:t>
        <a:bodyPr/>
        <a:lstStyle/>
        <a:p>
          <a:endParaRPr lang="en-US"/>
        </a:p>
      </dgm:t>
    </dgm:pt>
    <dgm:pt modelId="{3CF5BAA6-A6ED-49A1-BF69-8FD770AD1123}" type="pres">
      <dgm:prSet presAssocID="{9ED3EBD6-8206-441A-AB82-E439E763D637}" presName="Name0" presStyleCnt="0">
        <dgm:presLayoutVars>
          <dgm:dir/>
          <dgm:resizeHandles/>
        </dgm:presLayoutVars>
      </dgm:prSet>
      <dgm:spPr/>
    </dgm:pt>
    <dgm:pt modelId="{7FB51EAB-7FFF-428D-9969-50C5614921CD}" type="pres">
      <dgm:prSet presAssocID="{6938254C-AF7D-427C-B325-3AD2E54755F9}" presName="compNode" presStyleCnt="0"/>
      <dgm:spPr/>
    </dgm:pt>
    <dgm:pt modelId="{E5316B3E-8EE9-4C59-8F69-48E26782BDD2}" type="pres">
      <dgm:prSet presAssocID="{6938254C-AF7D-427C-B325-3AD2E54755F9}" presName="dummyConnPt" presStyleCnt="0"/>
      <dgm:spPr/>
    </dgm:pt>
    <dgm:pt modelId="{2FFE63CA-AB1D-435D-8186-5F74E6324720}" type="pres">
      <dgm:prSet presAssocID="{6938254C-AF7D-427C-B325-3AD2E54755F9}" presName="node" presStyleLbl="node1" presStyleIdx="0" presStyleCnt="9">
        <dgm:presLayoutVars>
          <dgm:bulletEnabled val="1"/>
        </dgm:presLayoutVars>
      </dgm:prSet>
      <dgm:spPr/>
    </dgm:pt>
    <dgm:pt modelId="{FD88E8BB-4818-4E35-987D-5EFFAA7FB4F5}" type="pres">
      <dgm:prSet presAssocID="{6187D987-AAB2-455C-BD26-76B1ED68A799}" presName="sibTrans" presStyleLbl="bgSibTrans2D1" presStyleIdx="0" presStyleCnt="8"/>
      <dgm:spPr/>
    </dgm:pt>
    <dgm:pt modelId="{3A3F5D28-8CBF-40BC-BBCB-A93F5D35E384}" type="pres">
      <dgm:prSet presAssocID="{BC538AA4-CFD0-4266-AC79-29BB0D193596}" presName="compNode" presStyleCnt="0"/>
      <dgm:spPr/>
    </dgm:pt>
    <dgm:pt modelId="{3E919490-F315-445B-A633-8E169775C5E3}" type="pres">
      <dgm:prSet presAssocID="{BC538AA4-CFD0-4266-AC79-29BB0D193596}" presName="dummyConnPt" presStyleCnt="0"/>
      <dgm:spPr/>
    </dgm:pt>
    <dgm:pt modelId="{9AA29432-4217-49F0-93B7-6821151FC6DD}" type="pres">
      <dgm:prSet presAssocID="{BC538AA4-CFD0-4266-AC79-29BB0D193596}" presName="node" presStyleLbl="node1" presStyleIdx="1" presStyleCnt="9">
        <dgm:presLayoutVars>
          <dgm:bulletEnabled val="1"/>
        </dgm:presLayoutVars>
      </dgm:prSet>
      <dgm:spPr/>
    </dgm:pt>
    <dgm:pt modelId="{02D74898-422E-4069-9D55-9341DA6EB78C}" type="pres">
      <dgm:prSet presAssocID="{47D10AB2-2183-45DE-86B3-2B74DC61703E}" presName="sibTrans" presStyleLbl="bgSibTrans2D1" presStyleIdx="1" presStyleCnt="8"/>
      <dgm:spPr/>
    </dgm:pt>
    <dgm:pt modelId="{A64F4005-9C55-41BC-BDB3-310502BE3240}" type="pres">
      <dgm:prSet presAssocID="{530E4468-C4B5-4B77-8242-D7E9CFCCD78D}" presName="compNode" presStyleCnt="0"/>
      <dgm:spPr/>
    </dgm:pt>
    <dgm:pt modelId="{1BA5EFAE-AC54-4B2B-8CE4-7D41F01F25D5}" type="pres">
      <dgm:prSet presAssocID="{530E4468-C4B5-4B77-8242-D7E9CFCCD78D}" presName="dummyConnPt" presStyleCnt="0"/>
      <dgm:spPr/>
    </dgm:pt>
    <dgm:pt modelId="{33C178BB-070B-490B-8B17-316197639734}" type="pres">
      <dgm:prSet presAssocID="{530E4468-C4B5-4B77-8242-D7E9CFCCD78D}" presName="node" presStyleLbl="node1" presStyleIdx="2" presStyleCnt="9">
        <dgm:presLayoutVars>
          <dgm:bulletEnabled val="1"/>
        </dgm:presLayoutVars>
      </dgm:prSet>
      <dgm:spPr/>
    </dgm:pt>
    <dgm:pt modelId="{240BFA10-3E64-4E3F-B5B3-27C11D18B27C}" type="pres">
      <dgm:prSet presAssocID="{F18098BF-36DE-446B-BC20-8B8EFC0D2615}" presName="sibTrans" presStyleLbl="bgSibTrans2D1" presStyleIdx="2" presStyleCnt="8"/>
      <dgm:spPr/>
    </dgm:pt>
    <dgm:pt modelId="{7FB2475A-AC0E-4D6A-8E20-F1512FFB3EC6}" type="pres">
      <dgm:prSet presAssocID="{37CED1AC-F753-4329-AB55-2AA4677CA0B6}" presName="compNode" presStyleCnt="0"/>
      <dgm:spPr/>
    </dgm:pt>
    <dgm:pt modelId="{A47284C8-53C5-4574-8E10-57F9311EEFFB}" type="pres">
      <dgm:prSet presAssocID="{37CED1AC-F753-4329-AB55-2AA4677CA0B6}" presName="dummyConnPt" presStyleCnt="0"/>
      <dgm:spPr/>
    </dgm:pt>
    <dgm:pt modelId="{538263A1-E192-48AC-8175-B771B1B2AAFF}" type="pres">
      <dgm:prSet presAssocID="{37CED1AC-F753-4329-AB55-2AA4677CA0B6}" presName="node" presStyleLbl="node1" presStyleIdx="3" presStyleCnt="9">
        <dgm:presLayoutVars>
          <dgm:bulletEnabled val="1"/>
        </dgm:presLayoutVars>
      </dgm:prSet>
      <dgm:spPr/>
    </dgm:pt>
    <dgm:pt modelId="{CEC80999-5253-43A9-95DE-9D590A16B898}" type="pres">
      <dgm:prSet presAssocID="{80080FAC-C2E9-4BAD-AC38-C14FECEAC54E}" presName="sibTrans" presStyleLbl="bgSibTrans2D1" presStyleIdx="3" presStyleCnt="8"/>
      <dgm:spPr/>
    </dgm:pt>
    <dgm:pt modelId="{A1F47624-4A72-41EA-814F-05C756FBA078}" type="pres">
      <dgm:prSet presAssocID="{1F19E334-C2E5-41B5-81BB-7A8546A50231}" presName="compNode" presStyleCnt="0"/>
      <dgm:spPr/>
    </dgm:pt>
    <dgm:pt modelId="{4055E8BD-BD95-4412-B839-95694DA2882B}" type="pres">
      <dgm:prSet presAssocID="{1F19E334-C2E5-41B5-81BB-7A8546A50231}" presName="dummyConnPt" presStyleCnt="0"/>
      <dgm:spPr/>
    </dgm:pt>
    <dgm:pt modelId="{85620789-E60E-4161-9EDB-48FDB63714DC}" type="pres">
      <dgm:prSet presAssocID="{1F19E334-C2E5-41B5-81BB-7A8546A50231}" presName="node" presStyleLbl="node1" presStyleIdx="4" presStyleCnt="9">
        <dgm:presLayoutVars>
          <dgm:bulletEnabled val="1"/>
        </dgm:presLayoutVars>
      </dgm:prSet>
      <dgm:spPr/>
    </dgm:pt>
    <dgm:pt modelId="{F02E68B1-79D7-4543-8EE8-68110DEF0889}" type="pres">
      <dgm:prSet presAssocID="{B99BAEA3-9951-4E3C-9FA5-6E0ADAA82203}" presName="sibTrans" presStyleLbl="bgSibTrans2D1" presStyleIdx="4" presStyleCnt="8"/>
      <dgm:spPr/>
    </dgm:pt>
    <dgm:pt modelId="{A0F667CF-024B-4D86-8AD8-FEBA0643D270}" type="pres">
      <dgm:prSet presAssocID="{F219DB70-943B-45A5-9CAF-99EC1B44C2CE}" presName="compNode" presStyleCnt="0"/>
      <dgm:spPr/>
    </dgm:pt>
    <dgm:pt modelId="{DB7DAEDB-9B59-4FEF-BA1D-738F1E885805}" type="pres">
      <dgm:prSet presAssocID="{F219DB70-943B-45A5-9CAF-99EC1B44C2CE}" presName="dummyConnPt" presStyleCnt="0"/>
      <dgm:spPr/>
    </dgm:pt>
    <dgm:pt modelId="{8B875FB4-A4BD-45EE-9938-916FA2CADBCC}" type="pres">
      <dgm:prSet presAssocID="{F219DB70-943B-45A5-9CAF-99EC1B44C2CE}" presName="node" presStyleLbl="node1" presStyleIdx="5" presStyleCnt="9">
        <dgm:presLayoutVars>
          <dgm:bulletEnabled val="1"/>
        </dgm:presLayoutVars>
      </dgm:prSet>
      <dgm:spPr/>
    </dgm:pt>
    <dgm:pt modelId="{91D00EDA-77E4-419A-92C4-3FC0F7C2FBC3}" type="pres">
      <dgm:prSet presAssocID="{921B946B-05C5-44F2-9AF5-42F0B8BFB6F5}" presName="sibTrans" presStyleLbl="bgSibTrans2D1" presStyleIdx="5" presStyleCnt="8"/>
      <dgm:spPr/>
    </dgm:pt>
    <dgm:pt modelId="{B23C580C-C160-4BF2-8FC8-70A4B9A8C354}" type="pres">
      <dgm:prSet presAssocID="{3BEFC215-F25F-41DB-940B-01D9CBEE1832}" presName="compNode" presStyleCnt="0"/>
      <dgm:spPr/>
    </dgm:pt>
    <dgm:pt modelId="{13061575-A1E8-40E8-917D-54883977DB1B}" type="pres">
      <dgm:prSet presAssocID="{3BEFC215-F25F-41DB-940B-01D9CBEE1832}" presName="dummyConnPt" presStyleCnt="0"/>
      <dgm:spPr/>
    </dgm:pt>
    <dgm:pt modelId="{7D3300EF-F6B7-4AD9-B7C0-5EB309DBA232}" type="pres">
      <dgm:prSet presAssocID="{3BEFC215-F25F-41DB-940B-01D9CBEE1832}" presName="node" presStyleLbl="node1" presStyleIdx="6" presStyleCnt="9">
        <dgm:presLayoutVars>
          <dgm:bulletEnabled val="1"/>
        </dgm:presLayoutVars>
      </dgm:prSet>
      <dgm:spPr/>
    </dgm:pt>
    <dgm:pt modelId="{52625E39-1882-4ABD-9D80-F9E8159F1E04}" type="pres">
      <dgm:prSet presAssocID="{65ACB1F4-A072-4DA2-9E4B-36E4053D81D1}" presName="sibTrans" presStyleLbl="bgSibTrans2D1" presStyleIdx="6" presStyleCnt="8"/>
      <dgm:spPr/>
    </dgm:pt>
    <dgm:pt modelId="{69397586-175B-4CEB-92C4-62B3BD507AC0}" type="pres">
      <dgm:prSet presAssocID="{AC3F945A-0F36-473D-BEE7-002D6DC2A7DC}" presName="compNode" presStyleCnt="0"/>
      <dgm:spPr/>
    </dgm:pt>
    <dgm:pt modelId="{6E8052A8-594F-4065-BB1D-C261EACF2FA4}" type="pres">
      <dgm:prSet presAssocID="{AC3F945A-0F36-473D-BEE7-002D6DC2A7DC}" presName="dummyConnPt" presStyleCnt="0"/>
      <dgm:spPr/>
    </dgm:pt>
    <dgm:pt modelId="{45F05831-52F6-4EC9-80C0-AD5A0584599F}" type="pres">
      <dgm:prSet presAssocID="{AC3F945A-0F36-473D-BEE7-002D6DC2A7DC}" presName="node" presStyleLbl="node1" presStyleIdx="7" presStyleCnt="9">
        <dgm:presLayoutVars>
          <dgm:bulletEnabled val="1"/>
        </dgm:presLayoutVars>
      </dgm:prSet>
      <dgm:spPr/>
    </dgm:pt>
    <dgm:pt modelId="{FB74CA73-D233-4488-A354-68D26271BEBF}" type="pres">
      <dgm:prSet presAssocID="{372216DD-37D9-41F0-92AC-3280B20A9EEE}" presName="sibTrans" presStyleLbl="bgSibTrans2D1" presStyleIdx="7" presStyleCnt="8"/>
      <dgm:spPr/>
    </dgm:pt>
    <dgm:pt modelId="{0017786A-856D-4290-B36D-BF460C9FFD9A}" type="pres">
      <dgm:prSet presAssocID="{AFED5EB7-5900-48AC-BDEE-F4B45E6B770D}" presName="compNode" presStyleCnt="0"/>
      <dgm:spPr/>
    </dgm:pt>
    <dgm:pt modelId="{0E3F152D-FBF5-4381-B607-1E584741902E}" type="pres">
      <dgm:prSet presAssocID="{AFED5EB7-5900-48AC-BDEE-F4B45E6B770D}" presName="dummyConnPt" presStyleCnt="0"/>
      <dgm:spPr/>
    </dgm:pt>
    <dgm:pt modelId="{D630508A-CC7F-459A-963D-F9F0BAE855F8}" type="pres">
      <dgm:prSet presAssocID="{AFED5EB7-5900-48AC-BDEE-F4B45E6B770D}" presName="node" presStyleLbl="node1" presStyleIdx="8" presStyleCnt="9">
        <dgm:presLayoutVars>
          <dgm:bulletEnabled val="1"/>
        </dgm:presLayoutVars>
      </dgm:prSet>
      <dgm:spPr/>
    </dgm:pt>
  </dgm:ptLst>
  <dgm:cxnLst>
    <dgm:cxn modelId="{1AED3708-BCAD-4A2E-9DD7-BF50D060EBD6}" type="presOf" srcId="{65ACB1F4-A072-4DA2-9E4B-36E4053D81D1}" destId="{52625E39-1882-4ABD-9D80-F9E8159F1E04}" srcOrd="0" destOrd="0" presId="urn:microsoft.com/office/officeart/2005/8/layout/bProcess4"/>
    <dgm:cxn modelId="{94F5210A-BE1F-47D5-BA8E-6B477A0763C6}" type="presOf" srcId="{37CED1AC-F753-4329-AB55-2AA4677CA0B6}" destId="{538263A1-E192-48AC-8175-B771B1B2AAFF}" srcOrd="0" destOrd="0" presId="urn:microsoft.com/office/officeart/2005/8/layout/bProcess4"/>
    <dgm:cxn modelId="{93D25E14-5CBF-4C9A-8D9A-B6CC3385A977}" srcId="{9ED3EBD6-8206-441A-AB82-E439E763D637}" destId="{6938254C-AF7D-427C-B325-3AD2E54755F9}" srcOrd="0" destOrd="0" parTransId="{F226ABA2-8CF5-4021-AF36-D8F99BD015DA}" sibTransId="{6187D987-AAB2-455C-BD26-76B1ED68A799}"/>
    <dgm:cxn modelId="{D456391A-762F-4170-9199-818E1C345BA7}" type="presOf" srcId="{3BEFC215-F25F-41DB-940B-01D9CBEE1832}" destId="{7D3300EF-F6B7-4AD9-B7C0-5EB309DBA232}" srcOrd="0" destOrd="0" presId="urn:microsoft.com/office/officeart/2005/8/layout/bProcess4"/>
    <dgm:cxn modelId="{9911991B-E048-4F28-A26E-0520EA1578B3}" srcId="{9ED3EBD6-8206-441A-AB82-E439E763D637}" destId="{530E4468-C4B5-4B77-8242-D7E9CFCCD78D}" srcOrd="2" destOrd="0" parTransId="{64BD0CCD-7662-4225-9108-60573D27D37B}" sibTransId="{F18098BF-36DE-446B-BC20-8B8EFC0D2615}"/>
    <dgm:cxn modelId="{F4EDFC2A-3465-42AC-8049-8C6DF861BD7F}" type="presOf" srcId="{AC3F945A-0F36-473D-BEE7-002D6DC2A7DC}" destId="{45F05831-52F6-4EC9-80C0-AD5A0584599F}" srcOrd="0" destOrd="0" presId="urn:microsoft.com/office/officeart/2005/8/layout/bProcess4"/>
    <dgm:cxn modelId="{82CC0532-43FB-47DD-9A1E-FC8D1AFFD616}" srcId="{9ED3EBD6-8206-441A-AB82-E439E763D637}" destId="{AFED5EB7-5900-48AC-BDEE-F4B45E6B770D}" srcOrd="8" destOrd="0" parTransId="{CF34EAA2-92CB-43B9-A39A-14BFCC2280BB}" sibTransId="{2833BC03-00C9-459B-B7E5-4D1870DD5F8C}"/>
    <dgm:cxn modelId="{AFA3B55F-1174-433B-A367-B2FA98919C0B}" srcId="{9ED3EBD6-8206-441A-AB82-E439E763D637}" destId="{AC3F945A-0F36-473D-BEE7-002D6DC2A7DC}" srcOrd="7" destOrd="0" parTransId="{1EA5D867-B640-4019-BF8D-FFA466CBF2E6}" sibTransId="{372216DD-37D9-41F0-92AC-3280B20A9EEE}"/>
    <dgm:cxn modelId="{F3A7B662-3723-48E1-92D7-E53A9940E418}" srcId="{9ED3EBD6-8206-441A-AB82-E439E763D637}" destId="{F219DB70-943B-45A5-9CAF-99EC1B44C2CE}" srcOrd="5" destOrd="0" parTransId="{E7B127BD-98DD-496F-AF4D-6A5B35A7A43D}" sibTransId="{921B946B-05C5-44F2-9AF5-42F0B8BFB6F5}"/>
    <dgm:cxn modelId="{133AA343-EC8A-41E8-A363-00AFBA4D65D4}" srcId="{9ED3EBD6-8206-441A-AB82-E439E763D637}" destId="{37CED1AC-F753-4329-AB55-2AA4677CA0B6}" srcOrd="3" destOrd="0" parTransId="{49AA16AE-69B0-4CA6-A43E-718ABA080CF7}" sibTransId="{80080FAC-C2E9-4BAD-AC38-C14FECEAC54E}"/>
    <dgm:cxn modelId="{2831F846-8BD7-43A6-9955-BCE49D51AF01}" type="presOf" srcId="{372216DD-37D9-41F0-92AC-3280B20A9EEE}" destId="{FB74CA73-D233-4488-A354-68D26271BEBF}" srcOrd="0" destOrd="0" presId="urn:microsoft.com/office/officeart/2005/8/layout/bProcess4"/>
    <dgm:cxn modelId="{9A4B7647-D4BA-4309-BC18-D0AD8F50872A}" srcId="{9ED3EBD6-8206-441A-AB82-E439E763D637}" destId="{1F19E334-C2E5-41B5-81BB-7A8546A50231}" srcOrd="4" destOrd="0" parTransId="{B7ACD536-CCFD-41E9-AD55-58E785D7E7FD}" sibTransId="{B99BAEA3-9951-4E3C-9FA5-6E0ADAA82203}"/>
    <dgm:cxn modelId="{E377B568-2CFC-482E-9C44-F3EA99C3A102}" srcId="{9ED3EBD6-8206-441A-AB82-E439E763D637}" destId="{BC538AA4-CFD0-4266-AC79-29BB0D193596}" srcOrd="1" destOrd="0" parTransId="{8398D971-468E-409F-85BC-54AB765314BB}" sibTransId="{47D10AB2-2183-45DE-86B3-2B74DC61703E}"/>
    <dgm:cxn modelId="{459D8C6C-38DD-4004-9996-D14F2DE8AABA}" type="presOf" srcId="{6187D987-AAB2-455C-BD26-76B1ED68A799}" destId="{FD88E8BB-4818-4E35-987D-5EFFAA7FB4F5}" srcOrd="0" destOrd="0" presId="urn:microsoft.com/office/officeart/2005/8/layout/bProcess4"/>
    <dgm:cxn modelId="{83279C4F-F47F-4E5F-9983-8A881E376C16}" type="presOf" srcId="{6938254C-AF7D-427C-B325-3AD2E54755F9}" destId="{2FFE63CA-AB1D-435D-8186-5F74E6324720}" srcOrd="0" destOrd="0" presId="urn:microsoft.com/office/officeart/2005/8/layout/bProcess4"/>
    <dgm:cxn modelId="{B358F175-4232-408C-B081-979A16FCD0CA}" type="presOf" srcId="{9ED3EBD6-8206-441A-AB82-E439E763D637}" destId="{3CF5BAA6-A6ED-49A1-BF69-8FD770AD1123}" srcOrd="0" destOrd="0" presId="urn:microsoft.com/office/officeart/2005/8/layout/bProcess4"/>
    <dgm:cxn modelId="{CBB4605A-E54A-484E-B464-C64A0C71D8AC}" type="presOf" srcId="{AFED5EB7-5900-48AC-BDEE-F4B45E6B770D}" destId="{D630508A-CC7F-459A-963D-F9F0BAE855F8}" srcOrd="0" destOrd="0" presId="urn:microsoft.com/office/officeart/2005/8/layout/bProcess4"/>
    <dgm:cxn modelId="{EA0E4587-88C8-4D63-89BB-833665F285E7}" type="presOf" srcId="{530E4468-C4B5-4B77-8242-D7E9CFCCD78D}" destId="{33C178BB-070B-490B-8B17-316197639734}" srcOrd="0" destOrd="0" presId="urn:microsoft.com/office/officeart/2005/8/layout/bProcess4"/>
    <dgm:cxn modelId="{AF6C7FA8-2DFB-472B-93DA-9CB229C26B03}" srcId="{9ED3EBD6-8206-441A-AB82-E439E763D637}" destId="{3BEFC215-F25F-41DB-940B-01D9CBEE1832}" srcOrd="6" destOrd="0" parTransId="{04F37315-19FF-4A94-82EC-59FAF7AD6E48}" sibTransId="{65ACB1F4-A072-4DA2-9E4B-36E4053D81D1}"/>
    <dgm:cxn modelId="{4968A1B0-04F5-4391-914C-C0BB4D896F42}" type="presOf" srcId="{921B946B-05C5-44F2-9AF5-42F0B8BFB6F5}" destId="{91D00EDA-77E4-419A-92C4-3FC0F7C2FBC3}" srcOrd="0" destOrd="0" presId="urn:microsoft.com/office/officeart/2005/8/layout/bProcess4"/>
    <dgm:cxn modelId="{6B3E21B4-BAE4-4C9A-A1FC-6AE36E0D2E9F}" type="presOf" srcId="{B99BAEA3-9951-4E3C-9FA5-6E0ADAA82203}" destId="{F02E68B1-79D7-4543-8EE8-68110DEF0889}" srcOrd="0" destOrd="0" presId="urn:microsoft.com/office/officeart/2005/8/layout/bProcess4"/>
    <dgm:cxn modelId="{2BA0EEBC-DE64-4587-90F6-67786DCE7467}" type="presOf" srcId="{80080FAC-C2E9-4BAD-AC38-C14FECEAC54E}" destId="{CEC80999-5253-43A9-95DE-9D590A16B898}" srcOrd="0" destOrd="0" presId="urn:microsoft.com/office/officeart/2005/8/layout/bProcess4"/>
    <dgm:cxn modelId="{83B0B7C0-006D-4B5D-9B79-045787EAFAB3}" type="presOf" srcId="{F18098BF-36DE-446B-BC20-8B8EFC0D2615}" destId="{240BFA10-3E64-4E3F-B5B3-27C11D18B27C}" srcOrd="0" destOrd="0" presId="urn:microsoft.com/office/officeart/2005/8/layout/bProcess4"/>
    <dgm:cxn modelId="{F85C83D2-F256-4B19-818F-54D4C5265BD7}" type="presOf" srcId="{47D10AB2-2183-45DE-86B3-2B74DC61703E}" destId="{02D74898-422E-4069-9D55-9341DA6EB78C}" srcOrd="0" destOrd="0" presId="urn:microsoft.com/office/officeart/2005/8/layout/bProcess4"/>
    <dgm:cxn modelId="{FC7DD7D9-791B-472D-8F83-C8EB29D5837B}" type="presOf" srcId="{BC538AA4-CFD0-4266-AC79-29BB0D193596}" destId="{9AA29432-4217-49F0-93B7-6821151FC6DD}" srcOrd="0" destOrd="0" presId="urn:microsoft.com/office/officeart/2005/8/layout/bProcess4"/>
    <dgm:cxn modelId="{8025E4E7-D6E2-417E-AF28-661A475A2C00}" type="presOf" srcId="{1F19E334-C2E5-41B5-81BB-7A8546A50231}" destId="{85620789-E60E-4161-9EDB-48FDB63714DC}" srcOrd="0" destOrd="0" presId="urn:microsoft.com/office/officeart/2005/8/layout/bProcess4"/>
    <dgm:cxn modelId="{ABC114FE-758F-42BE-9B36-753A5FA39949}" type="presOf" srcId="{F219DB70-943B-45A5-9CAF-99EC1B44C2CE}" destId="{8B875FB4-A4BD-45EE-9938-916FA2CADBCC}" srcOrd="0" destOrd="0" presId="urn:microsoft.com/office/officeart/2005/8/layout/bProcess4"/>
    <dgm:cxn modelId="{9E32EEC9-647C-4BEB-8FA7-AE0CF8BBB01C}" type="presParOf" srcId="{3CF5BAA6-A6ED-49A1-BF69-8FD770AD1123}" destId="{7FB51EAB-7FFF-428D-9969-50C5614921CD}" srcOrd="0" destOrd="0" presId="urn:microsoft.com/office/officeart/2005/8/layout/bProcess4"/>
    <dgm:cxn modelId="{B59566CE-015E-4207-BA92-D6F6832D554F}" type="presParOf" srcId="{7FB51EAB-7FFF-428D-9969-50C5614921CD}" destId="{E5316B3E-8EE9-4C59-8F69-48E26782BDD2}" srcOrd="0" destOrd="0" presId="urn:microsoft.com/office/officeart/2005/8/layout/bProcess4"/>
    <dgm:cxn modelId="{F25A4A99-BAA3-4976-917A-4F33B5E763D7}" type="presParOf" srcId="{7FB51EAB-7FFF-428D-9969-50C5614921CD}" destId="{2FFE63CA-AB1D-435D-8186-5F74E6324720}" srcOrd="1" destOrd="0" presId="urn:microsoft.com/office/officeart/2005/8/layout/bProcess4"/>
    <dgm:cxn modelId="{606129FF-9FB3-4F44-899B-F86F98EC35A2}" type="presParOf" srcId="{3CF5BAA6-A6ED-49A1-BF69-8FD770AD1123}" destId="{FD88E8BB-4818-4E35-987D-5EFFAA7FB4F5}" srcOrd="1" destOrd="0" presId="urn:microsoft.com/office/officeart/2005/8/layout/bProcess4"/>
    <dgm:cxn modelId="{94371821-E354-4DE9-8642-5E18EB5FFBDA}" type="presParOf" srcId="{3CF5BAA6-A6ED-49A1-BF69-8FD770AD1123}" destId="{3A3F5D28-8CBF-40BC-BBCB-A93F5D35E384}" srcOrd="2" destOrd="0" presId="urn:microsoft.com/office/officeart/2005/8/layout/bProcess4"/>
    <dgm:cxn modelId="{CCBB5F6D-1346-43BA-AC02-801214889707}" type="presParOf" srcId="{3A3F5D28-8CBF-40BC-BBCB-A93F5D35E384}" destId="{3E919490-F315-445B-A633-8E169775C5E3}" srcOrd="0" destOrd="0" presId="urn:microsoft.com/office/officeart/2005/8/layout/bProcess4"/>
    <dgm:cxn modelId="{0908C44B-A2B6-4E82-B973-EC7932103956}" type="presParOf" srcId="{3A3F5D28-8CBF-40BC-BBCB-A93F5D35E384}" destId="{9AA29432-4217-49F0-93B7-6821151FC6DD}" srcOrd="1" destOrd="0" presId="urn:microsoft.com/office/officeart/2005/8/layout/bProcess4"/>
    <dgm:cxn modelId="{220EC50F-E034-4029-AC67-B3800672039E}" type="presParOf" srcId="{3CF5BAA6-A6ED-49A1-BF69-8FD770AD1123}" destId="{02D74898-422E-4069-9D55-9341DA6EB78C}" srcOrd="3" destOrd="0" presId="urn:microsoft.com/office/officeart/2005/8/layout/bProcess4"/>
    <dgm:cxn modelId="{1ED3B5D8-CA98-42CA-8224-8D7B0BFAF7CE}" type="presParOf" srcId="{3CF5BAA6-A6ED-49A1-BF69-8FD770AD1123}" destId="{A64F4005-9C55-41BC-BDB3-310502BE3240}" srcOrd="4" destOrd="0" presId="urn:microsoft.com/office/officeart/2005/8/layout/bProcess4"/>
    <dgm:cxn modelId="{CCFD4FA4-5D0D-47F6-A192-CA337DF4DF32}" type="presParOf" srcId="{A64F4005-9C55-41BC-BDB3-310502BE3240}" destId="{1BA5EFAE-AC54-4B2B-8CE4-7D41F01F25D5}" srcOrd="0" destOrd="0" presId="urn:microsoft.com/office/officeart/2005/8/layout/bProcess4"/>
    <dgm:cxn modelId="{9C25D907-98E9-4D7F-8543-7DC73873ECC4}" type="presParOf" srcId="{A64F4005-9C55-41BC-BDB3-310502BE3240}" destId="{33C178BB-070B-490B-8B17-316197639734}" srcOrd="1" destOrd="0" presId="urn:microsoft.com/office/officeart/2005/8/layout/bProcess4"/>
    <dgm:cxn modelId="{95409EB7-16DB-41CE-A443-0DC026F56B35}" type="presParOf" srcId="{3CF5BAA6-A6ED-49A1-BF69-8FD770AD1123}" destId="{240BFA10-3E64-4E3F-B5B3-27C11D18B27C}" srcOrd="5" destOrd="0" presId="urn:microsoft.com/office/officeart/2005/8/layout/bProcess4"/>
    <dgm:cxn modelId="{C52CA2F7-142D-4864-BD4D-E58CC76A9CBA}" type="presParOf" srcId="{3CF5BAA6-A6ED-49A1-BF69-8FD770AD1123}" destId="{7FB2475A-AC0E-4D6A-8E20-F1512FFB3EC6}" srcOrd="6" destOrd="0" presId="urn:microsoft.com/office/officeart/2005/8/layout/bProcess4"/>
    <dgm:cxn modelId="{D26119A4-5F26-42FE-8EF9-8F07CC27055A}" type="presParOf" srcId="{7FB2475A-AC0E-4D6A-8E20-F1512FFB3EC6}" destId="{A47284C8-53C5-4574-8E10-57F9311EEFFB}" srcOrd="0" destOrd="0" presId="urn:microsoft.com/office/officeart/2005/8/layout/bProcess4"/>
    <dgm:cxn modelId="{352A0598-84F7-4F0C-ACC5-6058FA2CC861}" type="presParOf" srcId="{7FB2475A-AC0E-4D6A-8E20-F1512FFB3EC6}" destId="{538263A1-E192-48AC-8175-B771B1B2AAFF}" srcOrd="1" destOrd="0" presId="urn:microsoft.com/office/officeart/2005/8/layout/bProcess4"/>
    <dgm:cxn modelId="{482E2E8C-BA6C-47D0-A86A-5C8EDB8942BC}" type="presParOf" srcId="{3CF5BAA6-A6ED-49A1-BF69-8FD770AD1123}" destId="{CEC80999-5253-43A9-95DE-9D590A16B898}" srcOrd="7" destOrd="0" presId="urn:microsoft.com/office/officeart/2005/8/layout/bProcess4"/>
    <dgm:cxn modelId="{7E47DFB3-C2AA-430C-876C-9968C41F8FFA}" type="presParOf" srcId="{3CF5BAA6-A6ED-49A1-BF69-8FD770AD1123}" destId="{A1F47624-4A72-41EA-814F-05C756FBA078}" srcOrd="8" destOrd="0" presId="urn:microsoft.com/office/officeart/2005/8/layout/bProcess4"/>
    <dgm:cxn modelId="{C3FB3B62-DEA2-4FD6-9649-BAFFED7A28AB}" type="presParOf" srcId="{A1F47624-4A72-41EA-814F-05C756FBA078}" destId="{4055E8BD-BD95-4412-B839-95694DA2882B}" srcOrd="0" destOrd="0" presId="urn:microsoft.com/office/officeart/2005/8/layout/bProcess4"/>
    <dgm:cxn modelId="{267E2A7F-0036-4E2B-84B1-421116AA7313}" type="presParOf" srcId="{A1F47624-4A72-41EA-814F-05C756FBA078}" destId="{85620789-E60E-4161-9EDB-48FDB63714DC}" srcOrd="1" destOrd="0" presId="urn:microsoft.com/office/officeart/2005/8/layout/bProcess4"/>
    <dgm:cxn modelId="{3D0E40EF-7FBF-40EB-BDB2-4475B9BCF677}" type="presParOf" srcId="{3CF5BAA6-A6ED-49A1-BF69-8FD770AD1123}" destId="{F02E68B1-79D7-4543-8EE8-68110DEF0889}" srcOrd="9" destOrd="0" presId="urn:microsoft.com/office/officeart/2005/8/layout/bProcess4"/>
    <dgm:cxn modelId="{8DBF6AB0-CBE3-4907-B77F-AC3B88E9F2AB}" type="presParOf" srcId="{3CF5BAA6-A6ED-49A1-BF69-8FD770AD1123}" destId="{A0F667CF-024B-4D86-8AD8-FEBA0643D270}" srcOrd="10" destOrd="0" presId="urn:microsoft.com/office/officeart/2005/8/layout/bProcess4"/>
    <dgm:cxn modelId="{1EF118A1-B985-436B-B623-F5EFB9CC1F80}" type="presParOf" srcId="{A0F667CF-024B-4D86-8AD8-FEBA0643D270}" destId="{DB7DAEDB-9B59-4FEF-BA1D-738F1E885805}" srcOrd="0" destOrd="0" presId="urn:microsoft.com/office/officeart/2005/8/layout/bProcess4"/>
    <dgm:cxn modelId="{CF1BFDF9-1051-4C7F-8F7B-4B024BF85067}" type="presParOf" srcId="{A0F667CF-024B-4D86-8AD8-FEBA0643D270}" destId="{8B875FB4-A4BD-45EE-9938-916FA2CADBCC}" srcOrd="1" destOrd="0" presId="urn:microsoft.com/office/officeart/2005/8/layout/bProcess4"/>
    <dgm:cxn modelId="{E6A837E5-0110-4BF8-8FA2-78E5A6B29F60}" type="presParOf" srcId="{3CF5BAA6-A6ED-49A1-BF69-8FD770AD1123}" destId="{91D00EDA-77E4-419A-92C4-3FC0F7C2FBC3}" srcOrd="11" destOrd="0" presId="urn:microsoft.com/office/officeart/2005/8/layout/bProcess4"/>
    <dgm:cxn modelId="{D096952E-46E3-49CD-A681-2A782AD5C4BD}" type="presParOf" srcId="{3CF5BAA6-A6ED-49A1-BF69-8FD770AD1123}" destId="{B23C580C-C160-4BF2-8FC8-70A4B9A8C354}" srcOrd="12" destOrd="0" presId="urn:microsoft.com/office/officeart/2005/8/layout/bProcess4"/>
    <dgm:cxn modelId="{72DDCE18-DA01-440A-9D9C-E00FB903FBBB}" type="presParOf" srcId="{B23C580C-C160-4BF2-8FC8-70A4B9A8C354}" destId="{13061575-A1E8-40E8-917D-54883977DB1B}" srcOrd="0" destOrd="0" presId="urn:microsoft.com/office/officeart/2005/8/layout/bProcess4"/>
    <dgm:cxn modelId="{7998FEF8-4953-4BE0-B0D9-A6952267664B}" type="presParOf" srcId="{B23C580C-C160-4BF2-8FC8-70A4B9A8C354}" destId="{7D3300EF-F6B7-4AD9-B7C0-5EB309DBA232}" srcOrd="1" destOrd="0" presId="urn:microsoft.com/office/officeart/2005/8/layout/bProcess4"/>
    <dgm:cxn modelId="{D0CACEDD-E366-412D-8DEA-8CA570272E14}" type="presParOf" srcId="{3CF5BAA6-A6ED-49A1-BF69-8FD770AD1123}" destId="{52625E39-1882-4ABD-9D80-F9E8159F1E04}" srcOrd="13" destOrd="0" presId="urn:microsoft.com/office/officeart/2005/8/layout/bProcess4"/>
    <dgm:cxn modelId="{63E43485-B3B0-4BF3-AA36-B5593923AFE0}" type="presParOf" srcId="{3CF5BAA6-A6ED-49A1-BF69-8FD770AD1123}" destId="{69397586-175B-4CEB-92C4-62B3BD507AC0}" srcOrd="14" destOrd="0" presId="urn:microsoft.com/office/officeart/2005/8/layout/bProcess4"/>
    <dgm:cxn modelId="{836B29D4-BE0B-4403-8E8B-98ADB54640ED}" type="presParOf" srcId="{69397586-175B-4CEB-92C4-62B3BD507AC0}" destId="{6E8052A8-594F-4065-BB1D-C261EACF2FA4}" srcOrd="0" destOrd="0" presId="urn:microsoft.com/office/officeart/2005/8/layout/bProcess4"/>
    <dgm:cxn modelId="{8B7637E3-B4F8-4523-B9E0-58D2FB604CA9}" type="presParOf" srcId="{69397586-175B-4CEB-92C4-62B3BD507AC0}" destId="{45F05831-52F6-4EC9-80C0-AD5A0584599F}" srcOrd="1" destOrd="0" presId="urn:microsoft.com/office/officeart/2005/8/layout/bProcess4"/>
    <dgm:cxn modelId="{208E742E-5A0A-42EF-9BA6-2157604D2A7C}" type="presParOf" srcId="{3CF5BAA6-A6ED-49A1-BF69-8FD770AD1123}" destId="{FB74CA73-D233-4488-A354-68D26271BEBF}" srcOrd="15" destOrd="0" presId="urn:microsoft.com/office/officeart/2005/8/layout/bProcess4"/>
    <dgm:cxn modelId="{A07DDEDB-2C37-4DFE-BDE9-019BD210771C}" type="presParOf" srcId="{3CF5BAA6-A6ED-49A1-BF69-8FD770AD1123}" destId="{0017786A-856D-4290-B36D-BF460C9FFD9A}" srcOrd="16" destOrd="0" presId="urn:microsoft.com/office/officeart/2005/8/layout/bProcess4"/>
    <dgm:cxn modelId="{3028301E-8362-48E4-85F1-012C71853F39}" type="presParOf" srcId="{0017786A-856D-4290-B36D-BF460C9FFD9A}" destId="{0E3F152D-FBF5-4381-B607-1E584741902E}" srcOrd="0" destOrd="0" presId="urn:microsoft.com/office/officeart/2005/8/layout/bProcess4"/>
    <dgm:cxn modelId="{D528A804-D6D3-4CE4-8A8C-1F9353EBB931}" type="presParOf" srcId="{0017786A-856D-4290-B36D-BF460C9FFD9A}" destId="{D630508A-CC7F-459A-963D-F9F0BAE855F8}" srcOrd="1" destOrd="0" presId="urn:microsoft.com/office/officeart/2005/8/layout/b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BC536B-F303-4D46-943E-F6C771E55E3A}"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FB2499FA-2693-415D-BFC9-97B8184E29CD}">
      <dgm:prSet/>
      <dgm:spPr/>
      <dgm:t>
        <a:bodyPr/>
        <a:lstStyle/>
        <a:p>
          <a:r>
            <a:rPr lang="en-US"/>
            <a:t>PBS media bias </a:t>
          </a:r>
          <a:r>
            <a:rPr lang="en-US">
              <a:hlinkClick xmlns:r="http://schemas.openxmlformats.org/officeDocument/2006/relationships" r:id="rId1"/>
            </a:rPr>
            <a:t>lesson plan</a:t>
          </a:r>
          <a:endParaRPr lang="en-US"/>
        </a:p>
      </dgm:t>
    </dgm:pt>
    <dgm:pt modelId="{335AB60C-4C58-4024-9215-F9DD3F526BD8}" type="parTrans" cxnId="{7FDC0470-C9C5-4CD0-B7B3-78E1C4816056}">
      <dgm:prSet/>
      <dgm:spPr/>
      <dgm:t>
        <a:bodyPr/>
        <a:lstStyle/>
        <a:p>
          <a:endParaRPr lang="en-US"/>
        </a:p>
      </dgm:t>
    </dgm:pt>
    <dgm:pt modelId="{2EFF6009-DF5D-45C4-BFA0-B46F2962928C}" type="sibTrans" cxnId="{7FDC0470-C9C5-4CD0-B7B3-78E1C4816056}">
      <dgm:prSet/>
      <dgm:spPr/>
      <dgm:t>
        <a:bodyPr/>
        <a:lstStyle/>
        <a:p>
          <a:endParaRPr lang="en-US"/>
        </a:p>
      </dgm:t>
    </dgm:pt>
    <dgm:pt modelId="{427BA275-8422-4A23-9761-0D4AA95E6886}">
      <dgm:prSet/>
      <dgm:spPr/>
      <dgm:t>
        <a:bodyPr/>
        <a:lstStyle/>
        <a:p>
          <a:r>
            <a:rPr lang="en-US"/>
            <a:t>Facing History confirmation and other biases </a:t>
          </a:r>
          <a:r>
            <a:rPr lang="en-US">
              <a:hlinkClick xmlns:r="http://schemas.openxmlformats.org/officeDocument/2006/relationships" r:id="rId2"/>
            </a:rPr>
            <a:t>lesson plan</a:t>
          </a:r>
          <a:endParaRPr lang="en-US"/>
        </a:p>
      </dgm:t>
    </dgm:pt>
    <dgm:pt modelId="{0E434D68-1DAE-4DDA-94A6-2B8AD4D8F61E}" type="parTrans" cxnId="{25E4E4F6-34E2-4621-9A52-3D44449C12D9}">
      <dgm:prSet/>
      <dgm:spPr/>
      <dgm:t>
        <a:bodyPr/>
        <a:lstStyle/>
        <a:p>
          <a:endParaRPr lang="en-US"/>
        </a:p>
      </dgm:t>
    </dgm:pt>
    <dgm:pt modelId="{E27B3795-6FF4-4B0B-88F7-E9E8BCD68A02}" type="sibTrans" cxnId="{25E4E4F6-34E2-4621-9A52-3D44449C12D9}">
      <dgm:prSet/>
      <dgm:spPr/>
      <dgm:t>
        <a:bodyPr/>
        <a:lstStyle/>
        <a:p>
          <a:endParaRPr lang="en-US"/>
        </a:p>
      </dgm:t>
    </dgm:pt>
    <dgm:pt modelId="{21D1A09C-4AAF-4504-ACF5-046C551991EE}">
      <dgm:prSet/>
      <dgm:spPr/>
      <dgm:t>
        <a:bodyPr/>
        <a:lstStyle/>
        <a:p>
          <a:r>
            <a:rPr lang="en-US"/>
            <a:t>From PBS – Who, Me? Biased?: Understanding Implicit Bias. </a:t>
          </a:r>
          <a:r>
            <a:rPr lang="en-US">
              <a:hlinkClick xmlns:r="http://schemas.openxmlformats.org/officeDocument/2006/relationships" r:id="rId3"/>
            </a:rPr>
            <a:t>Interactive lesson plan</a:t>
          </a:r>
          <a:endParaRPr lang="en-US"/>
        </a:p>
      </dgm:t>
    </dgm:pt>
    <dgm:pt modelId="{475C0694-E5C8-49E1-939A-4C387D306C9C}" type="parTrans" cxnId="{2EC1D717-3CD9-4459-BC68-6718D06ED125}">
      <dgm:prSet/>
      <dgm:spPr/>
      <dgm:t>
        <a:bodyPr/>
        <a:lstStyle/>
        <a:p>
          <a:endParaRPr lang="en-US"/>
        </a:p>
      </dgm:t>
    </dgm:pt>
    <dgm:pt modelId="{EBF6078A-9AE2-4E6E-8E52-341DB7F2EAEF}" type="sibTrans" cxnId="{2EC1D717-3CD9-4459-BC68-6718D06ED125}">
      <dgm:prSet/>
      <dgm:spPr/>
      <dgm:t>
        <a:bodyPr/>
        <a:lstStyle/>
        <a:p>
          <a:endParaRPr lang="en-US"/>
        </a:p>
      </dgm:t>
    </dgm:pt>
    <dgm:pt modelId="{F5DCB39E-2CB7-4674-B56E-736F19873409}">
      <dgm:prSet/>
      <dgm:spPr/>
      <dgm:t>
        <a:bodyPr/>
        <a:lstStyle/>
        <a:p>
          <a:r>
            <a:rPr lang="en-US"/>
            <a:t>Learning for Justice analyzing how words communicate bias </a:t>
          </a:r>
          <a:r>
            <a:rPr lang="en-US">
              <a:hlinkClick xmlns:r="http://schemas.openxmlformats.org/officeDocument/2006/relationships" r:id="rId4"/>
            </a:rPr>
            <a:t>lesson plan</a:t>
          </a:r>
          <a:endParaRPr lang="en-US"/>
        </a:p>
      </dgm:t>
    </dgm:pt>
    <dgm:pt modelId="{4FFE6128-7A35-44A0-9E1E-0FC6B4921C23}" type="parTrans" cxnId="{B929E24C-F3DB-434D-BC6F-F541271335DE}">
      <dgm:prSet/>
      <dgm:spPr/>
      <dgm:t>
        <a:bodyPr/>
        <a:lstStyle/>
        <a:p>
          <a:endParaRPr lang="en-US"/>
        </a:p>
      </dgm:t>
    </dgm:pt>
    <dgm:pt modelId="{28921C41-C4FD-46B6-A374-F07F005ABE7E}" type="sibTrans" cxnId="{B929E24C-F3DB-434D-BC6F-F541271335DE}">
      <dgm:prSet/>
      <dgm:spPr/>
      <dgm:t>
        <a:bodyPr/>
        <a:lstStyle/>
        <a:p>
          <a:endParaRPr lang="en-US"/>
        </a:p>
      </dgm:t>
    </dgm:pt>
    <dgm:pt modelId="{AF90C489-C1EA-48BD-8DAC-6E79D3EE0E8D}">
      <dgm:prSet/>
      <dgm:spPr/>
      <dgm:t>
        <a:bodyPr/>
        <a:lstStyle/>
        <a:p>
          <a:r>
            <a:rPr lang="en-US" dirty="0" err="1"/>
            <a:t>NEWSeum</a:t>
          </a:r>
          <a:r>
            <a:rPr lang="en-US" dirty="0"/>
            <a:t> education recognizing bias </a:t>
          </a:r>
          <a:r>
            <a:rPr lang="en-US" dirty="0">
              <a:hlinkClick xmlns:r="http://schemas.openxmlformats.org/officeDocument/2006/relationships" r:id="rId5"/>
            </a:rPr>
            <a:t>lesson plan </a:t>
          </a:r>
          <a:endParaRPr lang="en-US" dirty="0"/>
        </a:p>
      </dgm:t>
    </dgm:pt>
    <dgm:pt modelId="{9D71693B-F6AE-44D2-83DB-DDFCDC77C952}" type="parTrans" cxnId="{837F8881-1EBD-4FBF-A6C9-CC1FDA8E8834}">
      <dgm:prSet/>
      <dgm:spPr/>
      <dgm:t>
        <a:bodyPr/>
        <a:lstStyle/>
        <a:p>
          <a:endParaRPr lang="en-US"/>
        </a:p>
      </dgm:t>
    </dgm:pt>
    <dgm:pt modelId="{4C5BA651-DA1D-4AE1-8292-E8A1E434201C}" type="sibTrans" cxnId="{837F8881-1EBD-4FBF-A6C9-CC1FDA8E8834}">
      <dgm:prSet/>
      <dgm:spPr/>
      <dgm:t>
        <a:bodyPr/>
        <a:lstStyle/>
        <a:p>
          <a:endParaRPr lang="en-US"/>
        </a:p>
      </dgm:t>
    </dgm:pt>
    <dgm:pt modelId="{B0E5FFCD-E859-40C8-8E43-A9FA42997E40}" type="pres">
      <dgm:prSet presAssocID="{A2BC536B-F303-4D46-943E-F6C771E55E3A}" presName="vert0" presStyleCnt="0">
        <dgm:presLayoutVars>
          <dgm:dir/>
          <dgm:animOne val="branch"/>
          <dgm:animLvl val="lvl"/>
        </dgm:presLayoutVars>
      </dgm:prSet>
      <dgm:spPr/>
    </dgm:pt>
    <dgm:pt modelId="{737E6CE3-CF77-47C3-B1AE-DC8350D1621B}" type="pres">
      <dgm:prSet presAssocID="{FB2499FA-2693-415D-BFC9-97B8184E29CD}" presName="thickLine" presStyleLbl="alignNode1" presStyleIdx="0" presStyleCnt="5"/>
      <dgm:spPr/>
    </dgm:pt>
    <dgm:pt modelId="{76F27E0B-F156-4142-94B2-E5DC1ABCA43E}" type="pres">
      <dgm:prSet presAssocID="{FB2499FA-2693-415D-BFC9-97B8184E29CD}" presName="horz1" presStyleCnt="0"/>
      <dgm:spPr/>
    </dgm:pt>
    <dgm:pt modelId="{A5B3331A-8D17-4DE9-B94C-C503A25C23E2}" type="pres">
      <dgm:prSet presAssocID="{FB2499FA-2693-415D-BFC9-97B8184E29CD}" presName="tx1" presStyleLbl="revTx" presStyleIdx="0" presStyleCnt="5"/>
      <dgm:spPr/>
    </dgm:pt>
    <dgm:pt modelId="{5EAB6692-BC32-47D1-B8D9-AF8DF57B351B}" type="pres">
      <dgm:prSet presAssocID="{FB2499FA-2693-415D-BFC9-97B8184E29CD}" presName="vert1" presStyleCnt="0"/>
      <dgm:spPr/>
    </dgm:pt>
    <dgm:pt modelId="{A99A7C35-7FA1-4899-8D80-39B285C2F2D9}" type="pres">
      <dgm:prSet presAssocID="{427BA275-8422-4A23-9761-0D4AA95E6886}" presName="thickLine" presStyleLbl="alignNode1" presStyleIdx="1" presStyleCnt="5"/>
      <dgm:spPr/>
    </dgm:pt>
    <dgm:pt modelId="{AB9473C2-707B-4F9E-A2B8-7C234D3DD439}" type="pres">
      <dgm:prSet presAssocID="{427BA275-8422-4A23-9761-0D4AA95E6886}" presName="horz1" presStyleCnt="0"/>
      <dgm:spPr/>
    </dgm:pt>
    <dgm:pt modelId="{3AEF0620-5C67-40B5-A46B-37E10F37D531}" type="pres">
      <dgm:prSet presAssocID="{427BA275-8422-4A23-9761-0D4AA95E6886}" presName="tx1" presStyleLbl="revTx" presStyleIdx="1" presStyleCnt="5"/>
      <dgm:spPr/>
    </dgm:pt>
    <dgm:pt modelId="{287A6905-3614-4E41-B257-EA9DC62E9137}" type="pres">
      <dgm:prSet presAssocID="{427BA275-8422-4A23-9761-0D4AA95E6886}" presName="vert1" presStyleCnt="0"/>
      <dgm:spPr/>
    </dgm:pt>
    <dgm:pt modelId="{5D77C4E6-02C9-46E5-A276-B050E33B6CE5}" type="pres">
      <dgm:prSet presAssocID="{21D1A09C-4AAF-4504-ACF5-046C551991EE}" presName="thickLine" presStyleLbl="alignNode1" presStyleIdx="2" presStyleCnt="5"/>
      <dgm:spPr/>
    </dgm:pt>
    <dgm:pt modelId="{8352F012-92B0-4E09-87B6-EDF2CB8EB5D4}" type="pres">
      <dgm:prSet presAssocID="{21D1A09C-4AAF-4504-ACF5-046C551991EE}" presName="horz1" presStyleCnt="0"/>
      <dgm:spPr/>
    </dgm:pt>
    <dgm:pt modelId="{0F95496A-3ABA-48BF-9FC7-EC7D9A644919}" type="pres">
      <dgm:prSet presAssocID="{21D1A09C-4AAF-4504-ACF5-046C551991EE}" presName="tx1" presStyleLbl="revTx" presStyleIdx="2" presStyleCnt="5"/>
      <dgm:spPr/>
    </dgm:pt>
    <dgm:pt modelId="{AD21757C-AEBB-49CB-B3F2-3D4C1BE9725C}" type="pres">
      <dgm:prSet presAssocID="{21D1A09C-4AAF-4504-ACF5-046C551991EE}" presName="vert1" presStyleCnt="0"/>
      <dgm:spPr/>
    </dgm:pt>
    <dgm:pt modelId="{391CC4AB-E45E-4349-89AD-5D244F3E0EE8}" type="pres">
      <dgm:prSet presAssocID="{F5DCB39E-2CB7-4674-B56E-736F19873409}" presName="thickLine" presStyleLbl="alignNode1" presStyleIdx="3" presStyleCnt="5"/>
      <dgm:spPr/>
    </dgm:pt>
    <dgm:pt modelId="{A68862EF-5626-41E9-94ED-3CDC6A0AC51B}" type="pres">
      <dgm:prSet presAssocID="{F5DCB39E-2CB7-4674-B56E-736F19873409}" presName="horz1" presStyleCnt="0"/>
      <dgm:spPr/>
    </dgm:pt>
    <dgm:pt modelId="{6A042364-9804-41E6-BB16-550B9109E3A2}" type="pres">
      <dgm:prSet presAssocID="{F5DCB39E-2CB7-4674-B56E-736F19873409}" presName="tx1" presStyleLbl="revTx" presStyleIdx="3" presStyleCnt="5"/>
      <dgm:spPr/>
    </dgm:pt>
    <dgm:pt modelId="{CA71E53F-F2F8-4884-9080-14D717AEA8DB}" type="pres">
      <dgm:prSet presAssocID="{F5DCB39E-2CB7-4674-B56E-736F19873409}" presName="vert1" presStyleCnt="0"/>
      <dgm:spPr/>
    </dgm:pt>
    <dgm:pt modelId="{B1BCEF25-5591-46DC-A8D0-2A72CA01C834}" type="pres">
      <dgm:prSet presAssocID="{AF90C489-C1EA-48BD-8DAC-6E79D3EE0E8D}" presName="thickLine" presStyleLbl="alignNode1" presStyleIdx="4" presStyleCnt="5"/>
      <dgm:spPr/>
    </dgm:pt>
    <dgm:pt modelId="{0456A961-B19D-4D36-850F-06BC0981BB88}" type="pres">
      <dgm:prSet presAssocID="{AF90C489-C1EA-48BD-8DAC-6E79D3EE0E8D}" presName="horz1" presStyleCnt="0"/>
      <dgm:spPr/>
    </dgm:pt>
    <dgm:pt modelId="{5F06E676-97F6-4426-9EF1-7A4B8DF99858}" type="pres">
      <dgm:prSet presAssocID="{AF90C489-C1EA-48BD-8DAC-6E79D3EE0E8D}" presName="tx1" presStyleLbl="revTx" presStyleIdx="4" presStyleCnt="5"/>
      <dgm:spPr/>
    </dgm:pt>
    <dgm:pt modelId="{C74AF7CA-2DB2-4EAE-B99A-8900BC1AA4EB}" type="pres">
      <dgm:prSet presAssocID="{AF90C489-C1EA-48BD-8DAC-6E79D3EE0E8D}" presName="vert1" presStyleCnt="0"/>
      <dgm:spPr/>
    </dgm:pt>
  </dgm:ptLst>
  <dgm:cxnLst>
    <dgm:cxn modelId="{6F4A830C-CCAF-480D-A32F-60921B419205}" type="presOf" srcId="{AF90C489-C1EA-48BD-8DAC-6E79D3EE0E8D}" destId="{5F06E676-97F6-4426-9EF1-7A4B8DF99858}" srcOrd="0" destOrd="0" presId="urn:microsoft.com/office/officeart/2008/layout/LinedList"/>
    <dgm:cxn modelId="{2EC1D717-3CD9-4459-BC68-6718D06ED125}" srcId="{A2BC536B-F303-4D46-943E-F6C771E55E3A}" destId="{21D1A09C-4AAF-4504-ACF5-046C551991EE}" srcOrd="2" destOrd="0" parTransId="{475C0694-E5C8-49E1-939A-4C387D306C9C}" sibTransId="{EBF6078A-9AE2-4E6E-8E52-341DB7F2EAEF}"/>
    <dgm:cxn modelId="{9B45161D-73CB-456B-B4B5-A20AEEAA5140}" type="presOf" srcId="{FB2499FA-2693-415D-BFC9-97B8184E29CD}" destId="{A5B3331A-8D17-4DE9-B94C-C503A25C23E2}" srcOrd="0" destOrd="0" presId="urn:microsoft.com/office/officeart/2008/layout/LinedList"/>
    <dgm:cxn modelId="{B929E24C-F3DB-434D-BC6F-F541271335DE}" srcId="{A2BC536B-F303-4D46-943E-F6C771E55E3A}" destId="{F5DCB39E-2CB7-4674-B56E-736F19873409}" srcOrd="3" destOrd="0" parTransId="{4FFE6128-7A35-44A0-9E1E-0FC6B4921C23}" sibTransId="{28921C41-C4FD-46B6-A374-F07F005ABE7E}"/>
    <dgm:cxn modelId="{7FDC0470-C9C5-4CD0-B7B3-78E1C4816056}" srcId="{A2BC536B-F303-4D46-943E-F6C771E55E3A}" destId="{FB2499FA-2693-415D-BFC9-97B8184E29CD}" srcOrd="0" destOrd="0" parTransId="{335AB60C-4C58-4024-9215-F9DD3F526BD8}" sibTransId="{2EFF6009-DF5D-45C4-BFA0-B46F2962928C}"/>
    <dgm:cxn modelId="{837F8881-1EBD-4FBF-A6C9-CC1FDA8E8834}" srcId="{A2BC536B-F303-4D46-943E-F6C771E55E3A}" destId="{AF90C489-C1EA-48BD-8DAC-6E79D3EE0E8D}" srcOrd="4" destOrd="0" parTransId="{9D71693B-F6AE-44D2-83DB-DDFCDC77C952}" sibTransId="{4C5BA651-DA1D-4AE1-8292-E8A1E434201C}"/>
    <dgm:cxn modelId="{985595A4-859A-4E8D-A369-E2D5BDA5F69C}" type="presOf" srcId="{F5DCB39E-2CB7-4674-B56E-736F19873409}" destId="{6A042364-9804-41E6-BB16-550B9109E3A2}" srcOrd="0" destOrd="0" presId="urn:microsoft.com/office/officeart/2008/layout/LinedList"/>
    <dgm:cxn modelId="{738DA5CE-F7D4-44F7-A4F0-D7360B44066C}" type="presOf" srcId="{A2BC536B-F303-4D46-943E-F6C771E55E3A}" destId="{B0E5FFCD-E859-40C8-8E43-A9FA42997E40}" srcOrd="0" destOrd="0" presId="urn:microsoft.com/office/officeart/2008/layout/LinedList"/>
    <dgm:cxn modelId="{22F7C9E6-0E22-4FAF-AEA5-C7685A4ECC52}" type="presOf" srcId="{427BA275-8422-4A23-9761-0D4AA95E6886}" destId="{3AEF0620-5C67-40B5-A46B-37E10F37D531}" srcOrd="0" destOrd="0" presId="urn:microsoft.com/office/officeart/2008/layout/LinedList"/>
    <dgm:cxn modelId="{110AC1F2-B3B1-4A78-99C4-E49A14492E23}" type="presOf" srcId="{21D1A09C-4AAF-4504-ACF5-046C551991EE}" destId="{0F95496A-3ABA-48BF-9FC7-EC7D9A644919}" srcOrd="0" destOrd="0" presId="urn:microsoft.com/office/officeart/2008/layout/LinedList"/>
    <dgm:cxn modelId="{25E4E4F6-34E2-4621-9A52-3D44449C12D9}" srcId="{A2BC536B-F303-4D46-943E-F6C771E55E3A}" destId="{427BA275-8422-4A23-9761-0D4AA95E6886}" srcOrd="1" destOrd="0" parTransId="{0E434D68-1DAE-4DDA-94A6-2B8AD4D8F61E}" sibTransId="{E27B3795-6FF4-4B0B-88F7-E9E8BCD68A02}"/>
    <dgm:cxn modelId="{B4F993C4-70C4-429F-831A-DD7055006A9E}" type="presParOf" srcId="{B0E5FFCD-E859-40C8-8E43-A9FA42997E40}" destId="{737E6CE3-CF77-47C3-B1AE-DC8350D1621B}" srcOrd="0" destOrd="0" presId="urn:microsoft.com/office/officeart/2008/layout/LinedList"/>
    <dgm:cxn modelId="{FB939B85-B713-473A-B604-D6D08F773962}" type="presParOf" srcId="{B0E5FFCD-E859-40C8-8E43-A9FA42997E40}" destId="{76F27E0B-F156-4142-94B2-E5DC1ABCA43E}" srcOrd="1" destOrd="0" presId="urn:microsoft.com/office/officeart/2008/layout/LinedList"/>
    <dgm:cxn modelId="{CAA016D8-FBD7-4FE8-92AD-C4E43F9FC637}" type="presParOf" srcId="{76F27E0B-F156-4142-94B2-E5DC1ABCA43E}" destId="{A5B3331A-8D17-4DE9-B94C-C503A25C23E2}" srcOrd="0" destOrd="0" presId="urn:microsoft.com/office/officeart/2008/layout/LinedList"/>
    <dgm:cxn modelId="{864F86C2-6BE9-49F5-BA9A-28D45CCEE27B}" type="presParOf" srcId="{76F27E0B-F156-4142-94B2-E5DC1ABCA43E}" destId="{5EAB6692-BC32-47D1-B8D9-AF8DF57B351B}" srcOrd="1" destOrd="0" presId="urn:microsoft.com/office/officeart/2008/layout/LinedList"/>
    <dgm:cxn modelId="{5ADF4892-04AB-41E5-97C8-A1D47828D805}" type="presParOf" srcId="{B0E5FFCD-E859-40C8-8E43-A9FA42997E40}" destId="{A99A7C35-7FA1-4899-8D80-39B285C2F2D9}" srcOrd="2" destOrd="0" presId="urn:microsoft.com/office/officeart/2008/layout/LinedList"/>
    <dgm:cxn modelId="{B249BE57-433C-41D7-BB2C-2B6E0E3744D0}" type="presParOf" srcId="{B0E5FFCD-E859-40C8-8E43-A9FA42997E40}" destId="{AB9473C2-707B-4F9E-A2B8-7C234D3DD439}" srcOrd="3" destOrd="0" presId="urn:microsoft.com/office/officeart/2008/layout/LinedList"/>
    <dgm:cxn modelId="{DE65CEC0-E708-425C-9B27-83C685FD4EB4}" type="presParOf" srcId="{AB9473C2-707B-4F9E-A2B8-7C234D3DD439}" destId="{3AEF0620-5C67-40B5-A46B-37E10F37D531}" srcOrd="0" destOrd="0" presId="urn:microsoft.com/office/officeart/2008/layout/LinedList"/>
    <dgm:cxn modelId="{D601FBA0-8C22-4E16-9EAE-9C23F8E2206A}" type="presParOf" srcId="{AB9473C2-707B-4F9E-A2B8-7C234D3DD439}" destId="{287A6905-3614-4E41-B257-EA9DC62E9137}" srcOrd="1" destOrd="0" presId="urn:microsoft.com/office/officeart/2008/layout/LinedList"/>
    <dgm:cxn modelId="{12090A70-E399-4721-9B24-E21E976910FC}" type="presParOf" srcId="{B0E5FFCD-E859-40C8-8E43-A9FA42997E40}" destId="{5D77C4E6-02C9-46E5-A276-B050E33B6CE5}" srcOrd="4" destOrd="0" presId="urn:microsoft.com/office/officeart/2008/layout/LinedList"/>
    <dgm:cxn modelId="{BEFAFB66-E838-43B0-ABE6-7527BCEBFBF7}" type="presParOf" srcId="{B0E5FFCD-E859-40C8-8E43-A9FA42997E40}" destId="{8352F012-92B0-4E09-87B6-EDF2CB8EB5D4}" srcOrd="5" destOrd="0" presId="urn:microsoft.com/office/officeart/2008/layout/LinedList"/>
    <dgm:cxn modelId="{D52D5760-4F76-4598-96DF-3BFB7177A378}" type="presParOf" srcId="{8352F012-92B0-4E09-87B6-EDF2CB8EB5D4}" destId="{0F95496A-3ABA-48BF-9FC7-EC7D9A644919}" srcOrd="0" destOrd="0" presId="urn:microsoft.com/office/officeart/2008/layout/LinedList"/>
    <dgm:cxn modelId="{C3108584-4D7C-4200-881C-044EA867DFEC}" type="presParOf" srcId="{8352F012-92B0-4E09-87B6-EDF2CB8EB5D4}" destId="{AD21757C-AEBB-49CB-B3F2-3D4C1BE9725C}" srcOrd="1" destOrd="0" presId="urn:microsoft.com/office/officeart/2008/layout/LinedList"/>
    <dgm:cxn modelId="{30D977A8-5A2A-4B27-B621-B5EECB7844B8}" type="presParOf" srcId="{B0E5FFCD-E859-40C8-8E43-A9FA42997E40}" destId="{391CC4AB-E45E-4349-89AD-5D244F3E0EE8}" srcOrd="6" destOrd="0" presId="urn:microsoft.com/office/officeart/2008/layout/LinedList"/>
    <dgm:cxn modelId="{27E8645A-B7AA-4801-8402-6BC2F6D31D7C}" type="presParOf" srcId="{B0E5FFCD-E859-40C8-8E43-A9FA42997E40}" destId="{A68862EF-5626-41E9-94ED-3CDC6A0AC51B}" srcOrd="7" destOrd="0" presId="urn:microsoft.com/office/officeart/2008/layout/LinedList"/>
    <dgm:cxn modelId="{59E7070D-4867-4A63-BB24-941EB3AE37F4}" type="presParOf" srcId="{A68862EF-5626-41E9-94ED-3CDC6A0AC51B}" destId="{6A042364-9804-41E6-BB16-550B9109E3A2}" srcOrd="0" destOrd="0" presId="urn:microsoft.com/office/officeart/2008/layout/LinedList"/>
    <dgm:cxn modelId="{718531A8-E0C0-403C-9585-56CA19D9D7BD}" type="presParOf" srcId="{A68862EF-5626-41E9-94ED-3CDC6A0AC51B}" destId="{CA71E53F-F2F8-4884-9080-14D717AEA8DB}" srcOrd="1" destOrd="0" presId="urn:microsoft.com/office/officeart/2008/layout/LinedList"/>
    <dgm:cxn modelId="{354A6FF9-6167-4F7C-98F7-6C93CC42E168}" type="presParOf" srcId="{B0E5FFCD-E859-40C8-8E43-A9FA42997E40}" destId="{B1BCEF25-5591-46DC-A8D0-2A72CA01C834}" srcOrd="8" destOrd="0" presId="urn:microsoft.com/office/officeart/2008/layout/LinedList"/>
    <dgm:cxn modelId="{AF002932-D75F-4445-834D-E720ADC77754}" type="presParOf" srcId="{B0E5FFCD-E859-40C8-8E43-A9FA42997E40}" destId="{0456A961-B19D-4D36-850F-06BC0981BB88}" srcOrd="9" destOrd="0" presId="urn:microsoft.com/office/officeart/2008/layout/LinedList"/>
    <dgm:cxn modelId="{94F32C1E-FA96-4BE4-8BD5-701EE051C32B}" type="presParOf" srcId="{0456A961-B19D-4D36-850F-06BC0981BB88}" destId="{5F06E676-97F6-4426-9EF1-7A4B8DF99858}" srcOrd="0" destOrd="0" presId="urn:microsoft.com/office/officeart/2008/layout/LinedList"/>
    <dgm:cxn modelId="{6679469A-F977-4081-87F2-923C2C3B81E6}" type="presParOf" srcId="{0456A961-B19D-4D36-850F-06BC0981BB88}" destId="{C74AF7CA-2DB2-4EAE-B99A-8900BC1AA4E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2ADF03-9301-4677-9F32-66BE5D3EC2F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7FA1A39D-956D-421B-B4A1-524225A27606}">
      <dgm:prSet/>
      <dgm:spPr/>
      <dgm:t>
        <a:bodyPr/>
        <a:lstStyle/>
        <a:p>
          <a:r>
            <a:rPr lang="en-US"/>
            <a:t>Verbs matter – as you develop tasks, make sure to use higher order verbs such as </a:t>
          </a:r>
          <a:r>
            <a:rPr lang="en-US" i="1"/>
            <a:t>justify</a:t>
          </a:r>
          <a:r>
            <a:rPr lang="en-US"/>
            <a:t> or </a:t>
          </a:r>
          <a:r>
            <a:rPr lang="en-US" i="1"/>
            <a:t>create</a:t>
          </a:r>
          <a:r>
            <a:rPr lang="en-US"/>
            <a:t> rather than simply </a:t>
          </a:r>
          <a:r>
            <a:rPr lang="en-US" i="1"/>
            <a:t>state</a:t>
          </a:r>
          <a:r>
            <a:rPr lang="en-US"/>
            <a:t> or </a:t>
          </a:r>
          <a:r>
            <a:rPr lang="en-US" i="1"/>
            <a:t>list</a:t>
          </a:r>
          <a:r>
            <a:rPr lang="en-US"/>
            <a:t>. </a:t>
          </a:r>
        </a:p>
      </dgm:t>
    </dgm:pt>
    <dgm:pt modelId="{72A0385D-97A7-4514-BD93-75F02741E08B}" type="parTrans" cxnId="{8E6966DF-23B4-446F-9C27-6888EAE61648}">
      <dgm:prSet/>
      <dgm:spPr/>
      <dgm:t>
        <a:bodyPr/>
        <a:lstStyle/>
        <a:p>
          <a:endParaRPr lang="en-US"/>
        </a:p>
      </dgm:t>
    </dgm:pt>
    <dgm:pt modelId="{427A163C-4CA0-499E-AB48-B546D40FE773}" type="sibTrans" cxnId="{8E6966DF-23B4-446F-9C27-6888EAE61648}">
      <dgm:prSet/>
      <dgm:spPr/>
      <dgm:t>
        <a:bodyPr/>
        <a:lstStyle/>
        <a:p>
          <a:endParaRPr lang="en-US"/>
        </a:p>
      </dgm:t>
    </dgm:pt>
    <dgm:pt modelId="{B3876532-82B9-4FC4-8558-159F6BF1D3DD}">
      <dgm:prSet/>
      <dgm:spPr/>
      <dgm:t>
        <a:bodyPr/>
        <a:lstStyle/>
        <a:p>
          <a:r>
            <a:rPr lang="en-US"/>
            <a:t>Content matters – while a specific topic may be of great interest to a student, the learning should be bigger than the topic. </a:t>
          </a:r>
        </a:p>
      </dgm:t>
    </dgm:pt>
    <dgm:pt modelId="{A2856898-26CB-4199-B516-7CC10AA8416D}" type="parTrans" cxnId="{58841D25-D726-4315-B5C7-AAF52EA57D7C}">
      <dgm:prSet/>
      <dgm:spPr/>
      <dgm:t>
        <a:bodyPr/>
        <a:lstStyle/>
        <a:p>
          <a:endParaRPr lang="en-US"/>
        </a:p>
      </dgm:t>
    </dgm:pt>
    <dgm:pt modelId="{0B6391DC-B4D6-4C34-BCE2-E4F1EB78F7DB}" type="sibTrans" cxnId="{58841D25-D726-4315-B5C7-AAF52EA57D7C}">
      <dgm:prSet/>
      <dgm:spPr/>
      <dgm:t>
        <a:bodyPr/>
        <a:lstStyle/>
        <a:p>
          <a:endParaRPr lang="en-US"/>
        </a:p>
      </dgm:t>
    </dgm:pt>
    <dgm:pt modelId="{70A5CE5C-90FC-43C5-8644-B3E1E4A3DA6A}">
      <dgm:prSet/>
      <dgm:spPr/>
      <dgm:t>
        <a:bodyPr/>
        <a:lstStyle/>
        <a:p>
          <a:r>
            <a:rPr lang="en-US"/>
            <a:t>Your professional judgment matters – differentiate as needed to provide your students the richest learning experience. </a:t>
          </a:r>
        </a:p>
      </dgm:t>
    </dgm:pt>
    <dgm:pt modelId="{75780CD5-D6C7-4868-9BDC-9A77A263E95D}" type="parTrans" cxnId="{5FA2D9A7-45EE-4C5C-B671-129069EF12D4}">
      <dgm:prSet/>
      <dgm:spPr/>
      <dgm:t>
        <a:bodyPr/>
        <a:lstStyle/>
        <a:p>
          <a:endParaRPr lang="en-US"/>
        </a:p>
      </dgm:t>
    </dgm:pt>
    <dgm:pt modelId="{4D885D54-49F0-40D0-8368-C1823F2E9E65}" type="sibTrans" cxnId="{5FA2D9A7-45EE-4C5C-B671-129069EF12D4}">
      <dgm:prSet/>
      <dgm:spPr/>
      <dgm:t>
        <a:bodyPr/>
        <a:lstStyle/>
        <a:p>
          <a:endParaRPr lang="en-US"/>
        </a:p>
      </dgm:t>
    </dgm:pt>
    <dgm:pt modelId="{3977A03A-182D-4B6F-B6A1-CB1BE28A45D9}" type="pres">
      <dgm:prSet presAssocID="{562ADF03-9301-4677-9F32-66BE5D3EC2F9}" presName="linear" presStyleCnt="0">
        <dgm:presLayoutVars>
          <dgm:animLvl val="lvl"/>
          <dgm:resizeHandles val="exact"/>
        </dgm:presLayoutVars>
      </dgm:prSet>
      <dgm:spPr/>
    </dgm:pt>
    <dgm:pt modelId="{0748A096-6A31-42D2-89D2-6DCE9D8CBD65}" type="pres">
      <dgm:prSet presAssocID="{7FA1A39D-956D-421B-B4A1-524225A27606}" presName="parentText" presStyleLbl="node1" presStyleIdx="0" presStyleCnt="3">
        <dgm:presLayoutVars>
          <dgm:chMax val="0"/>
          <dgm:bulletEnabled val="1"/>
        </dgm:presLayoutVars>
      </dgm:prSet>
      <dgm:spPr/>
    </dgm:pt>
    <dgm:pt modelId="{6954A9DD-6AB6-400C-9755-769BD590E8E6}" type="pres">
      <dgm:prSet presAssocID="{427A163C-4CA0-499E-AB48-B546D40FE773}" presName="spacer" presStyleCnt="0"/>
      <dgm:spPr/>
    </dgm:pt>
    <dgm:pt modelId="{72E95C5B-12C4-425E-AAA5-A4F7CC0EF8E1}" type="pres">
      <dgm:prSet presAssocID="{B3876532-82B9-4FC4-8558-159F6BF1D3DD}" presName="parentText" presStyleLbl="node1" presStyleIdx="1" presStyleCnt="3">
        <dgm:presLayoutVars>
          <dgm:chMax val="0"/>
          <dgm:bulletEnabled val="1"/>
        </dgm:presLayoutVars>
      </dgm:prSet>
      <dgm:spPr/>
    </dgm:pt>
    <dgm:pt modelId="{33830164-8964-4FAC-9CB0-666D4F517D99}" type="pres">
      <dgm:prSet presAssocID="{0B6391DC-B4D6-4C34-BCE2-E4F1EB78F7DB}" presName="spacer" presStyleCnt="0"/>
      <dgm:spPr/>
    </dgm:pt>
    <dgm:pt modelId="{5A060887-E5DB-450C-9635-C245F44677A7}" type="pres">
      <dgm:prSet presAssocID="{70A5CE5C-90FC-43C5-8644-B3E1E4A3DA6A}" presName="parentText" presStyleLbl="node1" presStyleIdx="2" presStyleCnt="3">
        <dgm:presLayoutVars>
          <dgm:chMax val="0"/>
          <dgm:bulletEnabled val="1"/>
        </dgm:presLayoutVars>
      </dgm:prSet>
      <dgm:spPr/>
    </dgm:pt>
  </dgm:ptLst>
  <dgm:cxnLst>
    <dgm:cxn modelId="{58841D25-D726-4315-B5C7-AAF52EA57D7C}" srcId="{562ADF03-9301-4677-9F32-66BE5D3EC2F9}" destId="{B3876532-82B9-4FC4-8558-159F6BF1D3DD}" srcOrd="1" destOrd="0" parTransId="{A2856898-26CB-4199-B516-7CC10AA8416D}" sibTransId="{0B6391DC-B4D6-4C34-BCE2-E4F1EB78F7DB}"/>
    <dgm:cxn modelId="{6C0EB746-FAD8-4583-B828-F13E5924EE6E}" type="presOf" srcId="{B3876532-82B9-4FC4-8558-159F6BF1D3DD}" destId="{72E95C5B-12C4-425E-AAA5-A4F7CC0EF8E1}" srcOrd="0" destOrd="0" presId="urn:microsoft.com/office/officeart/2005/8/layout/vList2"/>
    <dgm:cxn modelId="{803A4C50-310C-4707-84BC-7915C5E0093F}" type="presOf" srcId="{70A5CE5C-90FC-43C5-8644-B3E1E4A3DA6A}" destId="{5A060887-E5DB-450C-9635-C245F44677A7}" srcOrd="0" destOrd="0" presId="urn:microsoft.com/office/officeart/2005/8/layout/vList2"/>
    <dgm:cxn modelId="{5FA2D9A7-45EE-4C5C-B671-129069EF12D4}" srcId="{562ADF03-9301-4677-9F32-66BE5D3EC2F9}" destId="{70A5CE5C-90FC-43C5-8644-B3E1E4A3DA6A}" srcOrd="2" destOrd="0" parTransId="{75780CD5-D6C7-4868-9BDC-9A77A263E95D}" sibTransId="{4D885D54-49F0-40D0-8368-C1823F2E9E65}"/>
    <dgm:cxn modelId="{81AEAEB5-EE74-4934-BE77-6F7D7E5988A8}" type="presOf" srcId="{562ADF03-9301-4677-9F32-66BE5D3EC2F9}" destId="{3977A03A-182D-4B6F-B6A1-CB1BE28A45D9}" srcOrd="0" destOrd="0" presId="urn:microsoft.com/office/officeart/2005/8/layout/vList2"/>
    <dgm:cxn modelId="{8E6966DF-23B4-446F-9C27-6888EAE61648}" srcId="{562ADF03-9301-4677-9F32-66BE5D3EC2F9}" destId="{7FA1A39D-956D-421B-B4A1-524225A27606}" srcOrd="0" destOrd="0" parTransId="{72A0385D-97A7-4514-BD93-75F02741E08B}" sibTransId="{427A163C-4CA0-499E-AB48-B546D40FE773}"/>
    <dgm:cxn modelId="{2E7525EE-A83A-4803-B48B-E4E2A0B86C1E}" type="presOf" srcId="{7FA1A39D-956D-421B-B4A1-524225A27606}" destId="{0748A096-6A31-42D2-89D2-6DCE9D8CBD65}" srcOrd="0" destOrd="0" presId="urn:microsoft.com/office/officeart/2005/8/layout/vList2"/>
    <dgm:cxn modelId="{26E15DCC-3631-47F7-B38B-7F6645B814F2}" type="presParOf" srcId="{3977A03A-182D-4B6F-B6A1-CB1BE28A45D9}" destId="{0748A096-6A31-42D2-89D2-6DCE9D8CBD65}" srcOrd="0" destOrd="0" presId="urn:microsoft.com/office/officeart/2005/8/layout/vList2"/>
    <dgm:cxn modelId="{AD394763-E37E-4A59-9047-DFD208E63AF0}" type="presParOf" srcId="{3977A03A-182D-4B6F-B6A1-CB1BE28A45D9}" destId="{6954A9DD-6AB6-400C-9755-769BD590E8E6}" srcOrd="1" destOrd="0" presId="urn:microsoft.com/office/officeart/2005/8/layout/vList2"/>
    <dgm:cxn modelId="{D680D50D-5E52-4588-849D-5BAC9E40FAF7}" type="presParOf" srcId="{3977A03A-182D-4B6F-B6A1-CB1BE28A45D9}" destId="{72E95C5B-12C4-425E-AAA5-A4F7CC0EF8E1}" srcOrd="2" destOrd="0" presId="urn:microsoft.com/office/officeart/2005/8/layout/vList2"/>
    <dgm:cxn modelId="{BBA1A6A0-0C11-4F1A-AF9E-3DF33F8C6C03}" type="presParOf" srcId="{3977A03A-182D-4B6F-B6A1-CB1BE28A45D9}" destId="{33830164-8964-4FAC-9CB0-666D4F517D99}" srcOrd="3" destOrd="0" presId="urn:microsoft.com/office/officeart/2005/8/layout/vList2"/>
    <dgm:cxn modelId="{EDB6D936-2DB4-4860-8BDD-18F14B613D94}" type="presParOf" srcId="{3977A03A-182D-4B6F-B6A1-CB1BE28A45D9}" destId="{5A060887-E5DB-450C-9635-C245F44677A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431C4F-F002-4848-9DA6-0DF8A671D16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AD451EA-7A9E-421C-82E0-D887F58A7461}">
      <dgm:prSet/>
      <dgm:spPr/>
      <dgm:t>
        <a:bodyPr/>
        <a:lstStyle/>
        <a:p>
          <a:r>
            <a:rPr lang="en-US"/>
            <a:t>Explain why the resources were selected</a:t>
          </a:r>
        </a:p>
      </dgm:t>
    </dgm:pt>
    <dgm:pt modelId="{8E70160F-B3F2-45A2-A26A-6F27C5463221}" type="parTrans" cxnId="{53455679-A2B1-4B64-BC8A-53F8CE34C963}">
      <dgm:prSet/>
      <dgm:spPr/>
      <dgm:t>
        <a:bodyPr/>
        <a:lstStyle/>
        <a:p>
          <a:endParaRPr lang="en-US"/>
        </a:p>
      </dgm:t>
    </dgm:pt>
    <dgm:pt modelId="{D5415E75-948C-4169-8283-BF1B8250C354}" type="sibTrans" cxnId="{53455679-A2B1-4B64-BC8A-53F8CE34C963}">
      <dgm:prSet/>
      <dgm:spPr/>
      <dgm:t>
        <a:bodyPr/>
        <a:lstStyle/>
        <a:p>
          <a:endParaRPr lang="en-US"/>
        </a:p>
      </dgm:t>
    </dgm:pt>
    <dgm:pt modelId="{4133E06B-A317-437D-BB4B-A322CEC34F50}">
      <dgm:prSet/>
      <dgm:spPr/>
      <dgm:t>
        <a:bodyPr/>
        <a:lstStyle/>
        <a:p>
          <a:r>
            <a:rPr lang="en-US"/>
            <a:t>Provide information about author – why you trust the source</a:t>
          </a:r>
        </a:p>
      </dgm:t>
    </dgm:pt>
    <dgm:pt modelId="{E2CA1EF0-6181-4142-88CA-B0331D084684}" type="parTrans" cxnId="{0A21522D-80E0-495B-A3D4-62237B6E33EB}">
      <dgm:prSet/>
      <dgm:spPr/>
      <dgm:t>
        <a:bodyPr/>
        <a:lstStyle/>
        <a:p>
          <a:endParaRPr lang="en-US"/>
        </a:p>
      </dgm:t>
    </dgm:pt>
    <dgm:pt modelId="{8B3570A5-A1AB-4DC7-B2AA-E4371EF4D931}" type="sibTrans" cxnId="{0A21522D-80E0-495B-A3D4-62237B6E33EB}">
      <dgm:prSet/>
      <dgm:spPr/>
      <dgm:t>
        <a:bodyPr/>
        <a:lstStyle/>
        <a:p>
          <a:endParaRPr lang="en-US"/>
        </a:p>
      </dgm:t>
    </dgm:pt>
    <dgm:pt modelId="{963E2E63-6921-4299-A3A8-DEF4FC8E6A5E}">
      <dgm:prSet/>
      <dgm:spPr/>
      <dgm:t>
        <a:bodyPr/>
        <a:lstStyle/>
        <a:p>
          <a:r>
            <a:rPr lang="en-US"/>
            <a:t>Explain or evaluate source norms  - prereading, what to expect </a:t>
          </a:r>
        </a:p>
      </dgm:t>
    </dgm:pt>
    <dgm:pt modelId="{D53B8ED0-5434-4EFD-8544-D03FDBF48D5F}" type="parTrans" cxnId="{65EE9D32-66E8-45A6-98A2-22AE0032DD30}">
      <dgm:prSet/>
      <dgm:spPr/>
      <dgm:t>
        <a:bodyPr/>
        <a:lstStyle/>
        <a:p>
          <a:endParaRPr lang="en-US"/>
        </a:p>
      </dgm:t>
    </dgm:pt>
    <dgm:pt modelId="{A31656EA-9C8A-4176-AA7A-91262A0318FD}" type="sibTrans" cxnId="{65EE9D32-66E8-45A6-98A2-22AE0032DD30}">
      <dgm:prSet/>
      <dgm:spPr/>
      <dgm:t>
        <a:bodyPr/>
        <a:lstStyle/>
        <a:p>
          <a:endParaRPr lang="en-US"/>
        </a:p>
      </dgm:t>
    </dgm:pt>
    <dgm:pt modelId="{7B85B983-374E-494A-8490-CA902BBFEC20}">
      <dgm:prSet/>
      <dgm:spPr/>
      <dgm:t>
        <a:bodyPr/>
        <a:lstStyle/>
        <a:p>
          <a:r>
            <a:rPr lang="en-US"/>
            <a:t>Provide definitions of vocabulary specific to topic and necessary for comprehension </a:t>
          </a:r>
        </a:p>
      </dgm:t>
    </dgm:pt>
    <dgm:pt modelId="{357F9D1C-F5AA-4182-A2EC-3E1869B7C53F}" type="parTrans" cxnId="{A519EAEA-CF40-42CF-89C3-05CC2997B6AF}">
      <dgm:prSet/>
      <dgm:spPr/>
      <dgm:t>
        <a:bodyPr/>
        <a:lstStyle/>
        <a:p>
          <a:endParaRPr lang="en-US"/>
        </a:p>
      </dgm:t>
    </dgm:pt>
    <dgm:pt modelId="{22078AE0-CADB-47BB-9909-27822F4CE17B}" type="sibTrans" cxnId="{A519EAEA-CF40-42CF-89C3-05CC2997B6AF}">
      <dgm:prSet/>
      <dgm:spPr/>
      <dgm:t>
        <a:bodyPr/>
        <a:lstStyle/>
        <a:p>
          <a:endParaRPr lang="en-US"/>
        </a:p>
      </dgm:t>
    </dgm:pt>
    <dgm:pt modelId="{E63E8A16-C789-4A4B-9469-B546CA8717DE}">
      <dgm:prSet/>
      <dgm:spPr/>
      <dgm:t>
        <a:bodyPr/>
        <a:lstStyle/>
        <a:p>
          <a:r>
            <a:rPr lang="en-US"/>
            <a:t>Note: you may also choose to require students use specific vocabulary in their response </a:t>
          </a:r>
        </a:p>
      </dgm:t>
    </dgm:pt>
    <dgm:pt modelId="{066B5225-6580-4B3C-9ED7-AA08AF395601}" type="parTrans" cxnId="{355AAB42-8FFD-4B81-8145-9110D4AD7D49}">
      <dgm:prSet/>
      <dgm:spPr/>
      <dgm:t>
        <a:bodyPr/>
        <a:lstStyle/>
        <a:p>
          <a:endParaRPr lang="en-US"/>
        </a:p>
      </dgm:t>
    </dgm:pt>
    <dgm:pt modelId="{B22D8952-A5F0-4D8C-A63B-97B5D4D5DDF3}" type="sibTrans" cxnId="{355AAB42-8FFD-4B81-8145-9110D4AD7D49}">
      <dgm:prSet/>
      <dgm:spPr/>
      <dgm:t>
        <a:bodyPr/>
        <a:lstStyle/>
        <a:p>
          <a:endParaRPr lang="en-US"/>
        </a:p>
      </dgm:t>
    </dgm:pt>
    <dgm:pt modelId="{47338A4B-268F-4AD3-AFFC-B71D17D3886A}" type="pres">
      <dgm:prSet presAssocID="{43431C4F-F002-4848-9DA6-0DF8A671D165}" presName="root" presStyleCnt="0">
        <dgm:presLayoutVars>
          <dgm:dir/>
          <dgm:resizeHandles val="exact"/>
        </dgm:presLayoutVars>
      </dgm:prSet>
      <dgm:spPr/>
    </dgm:pt>
    <dgm:pt modelId="{D22DB1ED-0F9C-4C37-910B-74FE88944CB2}" type="pres">
      <dgm:prSet presAssocID="{5AD451EA-7A9E-421C-82E0-D887F58A7461}" presName="compNode" presStyleCnt="0"/>
      <dgm:spPr/>
    </dgm:pt>
    <dgm:pt modelId="{C34C324B-20FC-4A5C-AAA1-2B710E76CB0C}" type="pres">
      <dgm:prSet presAssocID="{5AD451EA-7A9E-421C-82E0-D887F58A7461}" presName="bgRect" presStyleLbl="bgShp" presStyleIdx="0" presStyleCnt="4"/>
      <dgm:spPr/>
    </dgm:pt>
    <dgm:pt modelId="{A83260D4-B11B-4AA9-8A3A-01E19E41CB12}" type="pres">
      <dgm:prSet presAssocID="{5AD451EA-7A9E-421C-82E0-D887F58A746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cher"/>
        </a:ext>
      </dgm:extLst>
    </dgm:pt>
    <dgm:pt modelId="{F79A0AAF-3CE2-4FBD-A51D-6339D6A7AE4D}" type="pres">
      <dgm:prSet presAssocID="{5AD451EA-7A9E-421C-82E0-D887F58A7461}" presName="spaceRect" presStyleCnt="0"/>
      <dgm:spPr/>
    </dgm:pt>
    <dgm:pt modelId="{2B11EAF1-A49C-4306-A202-ED0D46A15879}" type="pres">
      <dgm:prSet presAssocID="{5AD451EA-7A9E-421C-82E0-D887F58A7461}" presName="parTx" presStyleLbl="revTx" presStyleIdx="0" presStyleCnt="5">
        <dgm:presLayoutVars>
          <dgm:chMax val="0"/>
          <dgm:chPref val="0"/>
        </dgm:presLayoutVars>
      </dgm:prSet>
      <dgm:spPr/>
    </dgm:pt>
    <dgm:pt modelId="{5D7F249F-1844-4B92-872E-AFD7ADED5885}" type="pres">
      <dgm:prSet presAssocID="{D5415E75-948C-4169-8283-BF1B8250C354}" presName="sibTrans" presStyleCnt="0"/>
      <dgm:spPr/>
    </dgm:pt>
    <dgm:pt modelId="{FA2DC51B-FDC4-4166-9D01-F9F0DAA7B9CE}" type="pres">
      <dgm:prSet presAssocID="{4133E06B-A317-437D-BB4B-A322CEC34F50}" presName="compNode" presStyleCnt="0"/>
      <dgm:spPr/>
    </dgm:pt>
    <dgm:pt modelId="{D183654E-E7EF-48E2-B7AC-2A66E5139D50}" type="pres">
      <dgm:prSet presAssocID="{4133E06B-A317-437D-BB4B-A322CEC34F50}" presName="bgRect" presStyleLbl="bgShp" presStyleIdx="1" presStyleCnt="4"/>
      <dgm:spPr/>
    </dgm:pt>
    <dgm:pt modelId="{D1B5FD30-7584-4A65-8246-63484F80869C}" type="pres">
      <dgm:prSet presAssocID="{4133E06B-A317-437D-BB4B-A322CEC34F5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865A7B4C-D358-4D9E-A248-BF6E97066C29}" type="pres">
      <dgm:prSet presAssocID="{4133E06B-A317-437D-BB4B-A322CEC34F50}" presName="spaceRect" presStyleCnt="0"/>
      <dgm:spPr/>
    </dgm:pt>
    <dgm:pt modelId="{F2DDC93E-92E9-42B2-86B2-97ED86832F2E}" type="pres">
      <dgm:prSet presAssocID="{4133E06B-A317-437D-BB4B-A322CEC34F50}" presName="parTx" presStyleLbl="revTx" presStyleIdx="1" presStyleCnt="5">
        <dgm:presLayoutVars>
          <dgm:chMax val="0"/>
          <dgm:chPref val="0"/>
        </dgm:presLayoutVars>
      </dgm:prSet>
      <dgm:spPr/>
    </dgm:pt>
    <dgm:pt modelId="{176CB780-BBE0-4491-AA75-C13837F4A89E}" type="pres">
      <dgm:prSet presAssocID="{8B3570A5-A1AB-4DC7-B2AA-E4371EF4D931}" presName="sibTrans" presStyleCnt="0"/>
      <dgm:spPr/>
    </dgm:pt>
    <dgm:pt modelId="{38431DAA-4DC4-42A2-BC66-572616D739E1}" type="pres">
      <dgm:prSet presAssocID="{963E2E63-6921-4299-A3A8-DEF4FC8E6A5E}" presName="compNode" presStyleCnt="0"/>
      <dgm:spPr/>
    </dgm:pt>
    <dgm:pt modelId="{D7882249-4977-4163-B37E-09D8457197D5}" type="pres">
      <dgm:prSet presAssocID="{963E2E63-6921-4299-A3A8-DEF4FC8E6A5E}" presName="bgRect" presStyleLbl="bgShp" presStyleIdx="2" presStyleCnt="4"/>
      <dgm:spPr/>
    </dgm:pt>
    <dgm:pt modelId="{86289EEF-065E-4326-B393-514BBD76D77A}" type="pres">
      <dgm:prSet presAssocID="{963E2E63-6921-4299-A3A8-DEF4FC8E6A5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ustomer Review"/>
        </a:ext>
      </dgm:extLst>
    </dgm:pt>
    <dgm:pt modelId="{946BF12F-13F5-478C-9979-2EDD403EB6F9}" type="pres">
      <dgm:prSet presAssocID="{963E2E63-6921-4299-A3A8-DEF4FC8E6A5E}" presName="spaceRect" presStyleCnt="0"/>
      <dgm:spPr/>
    </dgm:pt>
    <dgm:pt modelId="{380EE23D-319E-4A0C-A4DC-46B291F082F8}" type="pres">
      <dgm:prSet presAssocID="{963E2E63-6921-4299-A3A8-DEF4FC8E6A5E}" presName="parTx" presStyleLbl="revTx" presStyleIdx="2" presStyleCnt="5">
        <dgm:presLayoutVars>
          <dgm:chMax val="0"/>
          <dgm:chPref val="0"/>
        </dgm:presLayoutVars>
      </dgm:prSet>
      <dgm:spPr/>
    </dgm:pt>
    <dgm:pt modelId="{B4A3F227-8D2D-4DE4-B2F9-FE391AD70A75}" type="pres">
      <dgm:prSet presAssocID="{A31656EA-9C8A-4176-AA7A-91262A0318FD}" presName="sibTrans" presStyleCnt="0"/>
      <dgm:spPr/>
    </dgm:pt>
    <dgm:pt modelId="{B62B66EE-6F78-4D51-B0CF-62F04D75818C}" type="pres">
      <dgm:prSet presAssocID="{7B85B983-374E-494A-8490-CA902BBFEC20}" presName="compNode" presStyleCnt="0"/>
      <dgm:spPr/>
    </dgm:pt>
    <dgm:pt modelId="{6E5082B0-0242-433E-A4D0-0563AC492982}" type="pres">
      <dgm:prSet presAssocID="{7B85B983-374E-494A-8490-CA902BBFEC20}" presName="bgRect" presStyleLbl="bgShp" presStyleIdx="3" presStyleCnt="4"/>
      <dgm:spPr/>
    </dgm:pt>
    <dgm:pt modelId="{B6057CA3-8981-4336-9B53-0A1632B89540}" type="pres">
      <dgm:prSet presAssocID="{7B85B983-374E-494A-8490-CA902BBFEC2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assroom"/>
        </a:ext>
      </dgm:extLst>
    </dgm:pt>
    <dgm:pt modelId="{1E799C0B-35C5-4C29-9882-A40D53DA204E}" type="pres">
      <dgm:prSet presAssocID="{7B85B983-374E-494A-8490-CA902BBFEC20}" presName="spaceRect" presStyleCnt="0"/>
      <dgm:spPr/>
    </dgm:pt>
    <dgm:pt modelId="{5CD859A5-4626-4B46-ABD5-C3AC24974A88}" type="pres">
      <dgm:prSet presAssocID="{7B85B983-374E-494A-8490-CA902BBFEC20}" presName="parTx" presStyleLbl="revTx" presStyleIdx="3" presStyleCnt="5">
        <dgm:presLayoutVars>
          <dgm:chMax val="0"/>
          <dgm:chPref val="0"/>
        </dgm:presLayoutVars>
      </dgm:prSet>
      <dgm:spPr/>
    </dgm:pt>
    <dgm:pt modelId="{EB542B82-E684-400F-BDC2-C9EF1064FB20}" type="pres">
      <dgm:prSet presAssocID="{7B85B983-374E-494A-8490-CA902BBFEC20}" presName="desTx" presStyleLbl="revTx" presStyleIdx="4" presStyleCnt="5">
        <dgm:presLayoutVars/>
      </dgm:prSet>
      <dgm:spPr/>
    </dgm:pt>
  </dgm:ptLst>
  <dgm:cxnLst>
    <dgm:cxn modelId="{71C8B31B-6BA3-4252-B759-2BA25C7BDDB0}" type="presOf" srcId="{43431C4F-F002-4848-9DA6-0DF8A671D165}" destId="{47338A4B-268F-4AD3-AFFC-B71D17D3886A}" srcOrd="0" destOrd="0" presId="urn:microsoft.com/office/officeart/2018/2/layout/IconVerticalSolidList"/>
    <dgm:cxn modelId="{0A21522D-80E0-495B-A3D4-62237B6E33EB}" srcId="{43431C4F-F002-4848-9DA6-0DF8A671D165}" destId="{4133E06B-A317-437D-BB4B-A322CEC34F50}" srcOrd="1" destOrd="0" parTransId="{E2CA1EF0-6181-4142-88CA-B0331D084684}" sibTransId="{8B3570A5-A1AB-4DC7-B2AA-E4371EF4D931}"/>
    <dgm:cxn modelId="{65EE9D32-66E8-45A6-98A2-22AE0032DD30}" srcId="{43431C4F-F002-4848-9DA6-0DF8A671D165}" destId="{963E2E63-6921-4299-A3A8-DEF4FC8E6A5E}" srcOrd="2" destOrd="0" parTransId="{D53B8ED0-5434-4EFD-8544-D03FDBF48D5F}" sibTransId="{A31656EA-9C8A-4176-AA7A-91262A0318FD}"/>
    <dgm:cxn modelId="{CDA7CE3C-4189-4E3A-AB43-317B77746F29}" type="presOf" srcId="{4133E06B-A317-437D-BB4B-A322CEC34F50}" destId="{F2DDC93E-92E9-42B2-86B2-97ED86832F2E}" srcOrd="0" destOrd="0" presId="urn:microsoft.com/office/officeart/2018/2/layout/IconVerticalSolidList"/>
    <dgm:cxn modelId="{355AAB42-8FFD-4B81-8145-9110D4AD7D49}" srcId="{7B85B983-374E-494A-8490-CA902BBFEC20}" destId="{E63E8A16-C789-4A4B-9469-B546CA8717DE}" srcOrd="0" destOrd="0" parTransId="{066B5225-6580-4B3C-9ED7-AA08AF395601}" sibTransId="{B22D8952-A5F0-4D8C-A63B-97B5D4D5DDF3}"/>
    <dgm:cxn modelId="{B9AE944E-677B-45EC-8631-2CA6FDACF99D}" type="presOf" srcId="{5AD451EA-7A9E-421C-82E0-D887F58A7461}" destId="{2B11EAF1-A49C-4306-A202-ED0D46A15879}" srcOrd="0" destOrd="0" presId="urn:microsoft.com/office/officeart/2018/2/layout/IconVerticalSolidList"/>
    <dgm:cxn modelId="{53455679-A2B1-4B64-BC8A-53F8CE34C963}" srcId="{43431C4F-F002-4848-9DA6-0DF8A671D165}" destId="{5AD451EA-7A9E-421C-82E0-D887F58A7461}" srcOrd="0" destOrd="0" parTransId="{8E70160F-B3F2-45A2-A26A-6F27C5463221}" sibTransId="{D5415E75-948C-4169-8283-BF1B8250C354}"/>
    <dgm:cxn modelId="{50B6FCAB-230E-4B4D-A7FA-D3A9084DF4D5}" type="presOf" srcId="{7B85B983-374E-494A-8490-CA902BBFEC20}" destId="{5CD859A5-4626-4B46-ABD5-C3AC24974A88}" srcOrd="0" destOrd="0" presId="urn:microsoft.com/office/officeart/2018/2/layout/IconVerticalSolidList"/>
    <dgm:cxn modelId="{E409A1E0-BDF8-4DB3-A2BF-CC0234B450E1}" type="presOf" srcId="{963E2E63-6921-4299-A3A8-DEF4FC8E6A5E}" destId="{380EE23D-319E-4A0C-A4DC-46B291F082F8}" srcOrd="0" destOrd="0" presId="urn:microsoft.com/office/officeart/2018/2/layout/IconVerticalSolidList"/>
    <dgm:cxn modelId="{7995DBE9-A9CD-4CD8-8D2A-D7AAADF73EB7}" type="presOf" srcId="{E63E8A16-C789-4A4B-9469-B546CA8717DE}" destId="{EB542B82-E684-400F-BDC2-C9EF1064FB20}" srcOrd="0" destOrd="0" presId="urn:microsoft.com/office/officeart/2018/2/layout/IconVerticalSolidList"/>
    <dgm:cxn modelId="{A519EAEA-CF40-42CF-89C3-05CC2997B6AF}" srcId="{43431C4F-F002-4848-9DA6-0DF8A671D165}" destId="{7B85B983-374E-494A-8490-CA902BBFEC20}" srcOrd="3" destOrd="0" parTransId="{357F9D1C-F5AA-4182-A2EC-3E1869B7C53F}" sibTransId="{22078AE0-CADB-47BB-9909-27822F4CE17B}"/>
    <dgm:cxn modelId="{DEB42CC2-E8F7-44E6-83A6-1A1C4C545A8F}" type="presParOf" srcId="{47338A4B-268F-4AD3-AFFC-B71D17D3886A}" destId="{D22DB1ED-0F9C-4C37-910B-74FE88944CB2}" srcOrd="0" destOrd="0" presId="urn:microsoft.com/office/officeart/2018/2/layout/IconVerticalSolidList"/>
    <dgm:cxn modelId="{5959F7E7-5D9A-4515-A7D5-25ABF4A382E1}" type="presParOf" srcId="{D22DB1ED-0F9C-4C37-910B-74FE88944CB2}" destId="{C34C324B-20FC-4A5C-AAA1-2B710E76CB0C}" srcOrd="0" destOrd="0" presId="urn:microsoft.com/office/officeart/2018/2/layout/IconVerticalSolidList"/>
    <dgm:cxn modelId="{C27A7D56-58D2-479A-8AD6-1F5E8C28C234}" type="presParOf" srcId="{D22DB1ED-0F9C-4C37-910B-74FE88944CB2}" destId="{A83260D4-B11B-4AA9-8A3A-01E19E41CB12}" srcOrd="1" destOrd="0" presId="urn:microsoft.com/office/officeart/2018/2/layout/IconVerticalSolidList"/>
    <dgm:cxn modelId="{5495D33A-776F-4AD3-8C21-A6CF11E8CCEC}" type="presParOf" srcId="{D22DB1ED-0F9C-4C37-910B-74FE88944CB2}" destId="{F79A0AAF-3CE2-4FBD-A51D-6339D6A7AE4D}" srcOrd="2" destOrd="0" presId="urn:microsoft.com/office/officeart/2018/2/layout/IconVerticalSolidList"/>
    <dgm:cxn modelId="{7C73F65D-0DB9-4A37-A1DD-3810C38B2D20}" type="presParOf" srcId="{D22DB1ED-0F9C-4C37-910B-74FE88944CB2}" destId="{2B11EAF1-A49C-4306-A202-ED0D46A15879}" srcOrd="3" destOrd="0" presId="urn:microsoft.com/office/officeart/2018/2/layout/IconVerticalSolidList"/>
    <dgm:cxn modelId="{89572F6B-5569-45F4-968D-5C112A1DF92F}" type="presParOf" srcId="{47338A4B-268F-4AD3-AFFC-B71D17D3886A}" destId="{5D7F249F-1844-4B92-872E-AFD7ADED5885}" srcOrd="1" destOrd="0" presId="urn:microsoft.com/office/officeart/2018/2/layout/IconVerticalSolidList"/>
    <dgm:cxn modelId="{7D8D77CC-0F59-4BD8-8A78-9E8FA42308B9}" type="presParOf" srcId="{47338A4B-268F-4AD3-AFFC-B71D17D3886A}" destId="{FA2DC51B-FDC4-4166-9D01-F9F0DAA7B9CE}" srcOrd="2" destOrd="0" presId="urn:microsoft.com/office/officeart/2018/2/layout/IconVerticalSolidList"/>
    <dgm:cxn modelId="{D070F9BB-50A7-4135-8CAB-5631215AFC11}" type="presParOf" srcId="{FA2DC51B-FDC4-4166-9D01-F9F0DAA7B9CE}" destId="{D183654E-E7EF-48E2-B7AC-2A66E5139D50}" srcOrd="0" destOrd="0" presId="urn:microsoft.com/office/officeart/2018/2/layout/IconVerticalSolidList"/>
    <dgm:cxn modelId="{C6FCA3D4-C6EE-401E-AE95-3164856F326F}" type="presParOf" srcId="{FA2DC51B-FDC4-4166-9D01-F9F0DAA7B9CE}" destId="{D1B5FD30-7584-4A65-8246-63484F80869C}" srcOrd="1" destOrd="0" presId="urn:microsoft.com/office/officeart/2018/2/layout/IconVerticalSolidList"/>
    <dgm:cxn modelId="{2D9B2B0F-A3A3-4359-B8D6-EA8F4D20AD21}" type="presParOf" srcId="{FA2DC51B-FDC4-4166-9D01-F9F0DAA7B9CE}" destId="{865A7B4C-D358-4D9E-A248-BF6E97066C29}" srcOrd="2" destOrd="0" presId="urn:microsoft.com/office/officeart/2018/2/layout/IconVerticalSolidList"/>
    <dgm:cxn modelId="{A6D6E94A-11F1-4EC9-925F-8905419FF991}" type="presParOf" srcId="{FA2DC51B-FDC4-4166-9D01-F9F0DAA7B9CE}" destId="{F2DDC93E-92E9-42B2-86B2-97ED86832F2E}" srcOrd="3" destOrd="0" presId="urn:microsoft.com/office/officeart/2018/2/layout/IconVerticalSolidList"/>
    <dgm:cxn modelId="{8BCC5904-7D29-4486-8561-FAD5ABEACAF3}" type="presParOf" srcId="{47338A4B-268F-4AD3-AFFC-B71D17D3886A}" destId="{176CB780-BBE0-4491-AA75-C13837F4A89E}" srcOrd="3" destOrd="0" presId="urn:microsoft.com/office/officeart/2018/2/layout/IconVerticalSolidList"/>
    <dgm:cxn modelId="{CB785554-8831-4E0D-8679-EE029931D43A}" type="presParOf" srcId="{47338A4B-268F-4AD3-AFFC-B71D17D3886A}" destId="{38431DAA-4DC4-42A2-BC66-572616D739E1}" srcOrd="4" destOrd="0" presId="urn:microsoft.com/office/officeart/2018/2/layout/IconVerticalSolidList"/>
    <dgm:cxn modelId="{CCEA2B60-57AF-41ED-82FB-ABE685C4310C}" type="presParOf" srcId="{38431DAA-4DC4-42A2-BC66-572616D739E1}" destId="{D7882249-4977-4163-B37E-09D8457197D5}" srcOrd="0" destOrd="0" presId="urn:microsoft.com/office/officeart/2018/2/layout/IconVerticalSolidList"/>
    <dgm:cxn modelId="{992453E4-A4EB-450A-B521-8D885C9E8F4E}" type="presParOf" srcId="{38431DAA-4DC4-42A2-BC66-572616D739E1}" destId="{86289EEF-065E-4326-B393-514BBD76D77A}" srcOrd="1" destOrd="0" presId="urn:microsoft.com/office/officeart/2018/2/layout/IconVerticalSolidList"/>
    <dgm:cxn modelId="{71DD8A23-F472-40E1-B6A6-B0BBE9AD29CB}" type="presParOf" srcId="{38431DAA-4DC4-42A2-BC66-572616D739E1}" destId="{946BF12F-13F5-478C-9979-2EDD403EB6F9}" srcOrd="2" destOrd="0" presId="urn:microsoft.com/office/officeart/2018/2/layout/IconVerticalSolidList"/>
    <dgm:cxn modelId="{D38664C8-F527-4524-8838-FC6109AEDE64}" type="presParOf" srcId="{38431DAA-4DC4-42A2-BC66-572616D739E1}" destId="{380EE23D-319E-4A0C-A4DC-46B291F082F8}" srcOrd="3" destOrd="0" presId="urn:microsoft.com/office/officeart/2018/2/layout/IconVerticalSolidList"/>
    <dgm:cxn modelId="{56C5E889-C0C0-47D6-90BC-665BDECE9C28}" type="presParOf" srcId="{47338A4B-268F-4AD3-AFFC-B71D17D3886A}" destId="{B4A3F227-8D2D-4DE4-B2F9-FE391AD70A75}" srcOrd="5" destOrd="0" presId="urn:microsoft.com/office/officeart/2018/2/layout/IconVerticalSolidList"/>
    <dgm:cxn modelId="{2801DEB3-F4EF-4173-9F84-00601CD7AA36}" type="presParOf" srcId="{47338A4B-268F-4AD3-AFFC-B71D17D3886A}" destId="{B62B66EE-6F78-4D51-B0CF-62F04D75818C}" srcOrd="6" destOrd="0" presId="urn:microsoft.com/office/officeart/2018/2/layout/IconVerticalSolidList"/>
    <dgm:cxn modelId="{28EA762B-8BAA-4856-A91E-8C6BC5C0F8DC}" type="presParOf" srcId="{B62B66EE-6F78-4D51-B0CF-62F04D75818C}" destId="{6E5082B0-0242-433E-A4D0-0563AC492982}" srcOrd="0" destOrd="0" presId="urn:microsoft.com/office/officeart/2018/2/layout/IconVerticalSolidList"/>
    <dgm:cxn modelId="{87BDD60E-D1B2-4A53-B312-03A86DC51B8B}" type="presParOf" srcId="{B62B66EE-6F78-4D51-B0CF-62F04D75818C}" destId="{B6057CA3-8981-4336-9B53-0A1632B89540}" srcOrd="1" destOrd="0" presId="urn:microsoft.com/office/officeart/2018/2/layout/IconVerticalSolidList"/>
    <dgm:cxn modelId="{EA8E65E5-8E4B-429E-A325-E70509CDDED3}" type="presParOf" srcId="{B62B66EE-6F78-4D51-B0CF-62F04D75818C}" destId="{1E799C0B-35C5-4C29-9882-A40D53DA204E}" srcOrd="2" destOrd="0" presId="urn:microsoft.com/office/officeart/2018/2/layout/IconVerticalSolidList"/>
    <dgm:cxn modelId="{B3EEC571-574C-40A3-87D6-1712F4A69C4B}" type="presParOf" srcId="{B62B66EE-6F78-4D51-B0CF-62F04D75818C}" destId="{5CD859A5-4626-4B46-ABD5-C3AC24974A88}" srcOrd="3" destOrd="0" presId="urn:microsoft.com/office/officeart/2018/2/layout/IconVerticalSolidList"/>
    <dgm:cxn modelId="{AAB52A4A-CE1D-4DCA-A7B9-F428D2764AE9}" type="presParOf" srcId="{B62B66EE-6F78-4D51-B0CF-62F04D75818C}" destId="{EB542B82-E684-400F-BDC2-C9EF1064FB20}"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57336A-F702-4A8F-8439-3FC8638B336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7B3E33A-0973-4599-9851-59B74DC19441}">
      <dgm:prSet/>
      <dgm:spPr/>
      <dgm:t>
        <a:bodyPr/>
        <a:lstStyle/>
        <a:p>
          <a:r>
            <a:rPr lang="en-US"/>
            <a:t>Mentor sources – teachers select sources that introduce students to the types of responses they seek.</a:t>
          </a:r>
        </a:p>
      </dgm:t>
    </dgm:pt>
    <dgm:pt modelId="{B7DA99B0-5472-45CF-94F6-51C475AEC87A}" type="parTrans" cxnId="{15013293-BBBF-4C7E-86CC-3F130843AF74}">
      <dgm:prSet/>
      <dgm:spPr/>
      <dgm:t>
        <a:bodyPr/>
        <a:lstStyle/>
        <a:p>
          <a:endParaRPr lang="en-US"/>
        </a:p>
      </dgm:t>
    </dgm:pt>
    <dgm:pt modelId="{62764640-B1F4-408B-8EC5-0386AAA5E83C}" type="sibTrans" cxnId="{15013293-BBBF-4C7E-86CC-3F130843AF74}">
      <dgm:prSet/>
      <dgm:spPr/>
      <dgm:t>
        <a:bodyPr/>
        <a:lstStyle/>
        <a:p>
          <a:endParaRPr lang="en-US"/>
        </a:p>
      </dgm:t>
    </dgm:pt>
    <dgm:pt modelId="{352944AD-14F9-4DA8-B679-5A9FB9F38CFB}">
      <dgm:prSet/>
      <dgm:spPr/>
      <dgm:t>
        <a:bodyPr/>
        <a:lstStyle/>
        <a:p>
          <a:r>
            <a:rPr lang="en-US"/>
            <a:t>Norms of genres or modes – different forms of communication have distinct expectations for format. </a:t>
          </a:r>
        </a:p>
      </dgm:t>
    </dgm:pt>
    <dgm:pt modelId="{3FBCB909-6862-4818-8EF7-E0535DE017D5}" type="parTrans" cxnId="{C8F2F6FF-7D7D-4D67-84C5-AF192F3DAA6C}">
      <dgm:prSet/>
      <dgm:spPr/>
      <dgm:t>
        <a:bodyPr/>
        <a:lstStyle/>
        <a:p>
          <a:endParaRPr lang="en-US"/>
        </a:p>
      </dgm:t>
    </dgm:pt>
    <dgm:pt modelId="{09C53E52-7DDE-4680-B32A-4629A5A02977}" type="sibTrans" cxnId="{C8F2F6FF-7D7D-4D67-84C5-AF192F3DAA6C}">
      <dgm:prSet/>
      <dgm:spPr/>
      <dgm:t>
        <a:bodyPr/>
        <a:lstStyle/>
        <a:p>
          <a:endParaRPr lang="en-US"/>
        </a:p>
      </dgm:t>
    </dgm:pt>
    <dgm:pt modelId="{D3B1FA31-73A5-42E1-876A-B00B4E9C4689}">
      <dgm:prSet/>
      <dgm:spPr/>
      <dgm:t>
        <a:bodyPr/>
        <a:lstStyle/>
        <a:p>
          <a:r>
            <a:rPr lang="en-US"/>
            <a:t>Use of evidence – students learn to use evidence effectively in their own responses.  </a:t>
          </a:r>
        </a:p>
      </dgm:t>
    </dgm:pt>
    <dgm:pt modelId="{15442A76-F018-4CF7-90B3-3DDC701D4DF9}" type="parTrans" cxnId="{266B032D-9B8A-4CF9-9A16-BDA62E81FA8B}">
      <dgm:prSet/>
      <dgm:spPr/>
      <dgm:t>
        <a:bodyPr/>
        <a:lstStyle/>
        <a:p>
          <a:endParaRPr lang="en-US"/>
        </a:p>
      </dgm:t>
    </dgm:pt>
    <dgm:pt modelId="{2540532F-0C07-4D56-93B3-3ACFE5177F17}" type="sibTrans" cxnId="{266B032D-9B8A-4CF9-9A16-BDA62E81FA8B}">
      <dgm:prSet/>
      <dgm:spPr/>
      <dgm:t>
        <a:bodyPr/>
        <a:lstStyle/>
        <a:p>
          <a:endParaRPr lang="en-US"/>
        </a:p>
      </dgm:t>
    </dgm:pt>
    <dgm:pt modelId="{E0E9CCCA-2399-4D6B-8620-190108232F63}" type="pres">
      <dgm:prSet presAssocID="{5157336A-F702-4A8F-8439-3FC8638B3365}" presName="root" presStyleCnt="0">
        <dgm:presLayoutVars>
          <dgm:dir/>
          <dgm:resizeHandles val="exact"/>
        </dgm:presLayoutVars>
      </dgm:prSet>
      <dgm:spPr/>
    </dgm:pt>
    <dgm:pt modelId="{B6C14410-C973-4005-A99A-23B58C3C6A36}" type="pres">
      <dgm:prSet presAssocID="{F7B3E33A-0973-4599-9851-59B74DC19441}" presName="compNode" presStyleCnt="0"/>
      <dgm:spPr/>
    </dgm:pt>
    <dgm:pt modelId="{5F8CEB4F-9C67-401B-98AC-08026A2CE908}" type="pres">
      <dgm:prSet presAssocID="{F7B3E33A-0973-4599-9851-59B74DC19441}" presName="bgRect" presStyleLbl="bgShp" presStyleIdx="0" presStyleCnt="3"/>
      <dgm:spPr/>
    </dgm:pt>
    <dgm:pt modelId="{86C9A39E-2D9E-4F2E-A5F9-3B07F0FD3295}" type="pres">
      <dgm:prSet presAssocID="{F7B3E33A-0973-4599-9851-59B74DC1944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6F76F6E2-8540-4B7A-BDCD-5F802EC41022}" type="pres">
      <dgm:prSet presAssocID="{F7B3E33A-0973-4599-9851-59B74DC19441}" presName="spaceRect" presStyleCnt="0"/>
      <dgm:spPr/>
    </dgm:pt>
    <dgm:pt modelId="{39941BB8-DF9F-4BA2-99AD-E053774D4533}" type="pres">
      <dgm:prSet presAssocID="{F7B3E33A-0973-4599-9851-59B74DC19441}" presName="parTx" presStyleLbl="revTx" presStyleIdx="0" presStyleCnt="3">
        <dgm:presLayoutVars>
          <dgm:chMax val="0"/>
          <dgm:chPref val="0"/>
        </dgm:presLayoutVars>
      </dgm:prSet>
      <dgm:spPr/>
    </dgm:pt>
    <dgm:pt modelId="{B7A5393B-5DB0-489F-8204-A3744685B387}" type="pres">
      <dgm:prSet presAssocID="{62764640-B1F4-408B-8EC5-0386AAA5E83C}" presName="sibTrans" presStyleCnt="0"/>
      <dgm:spPr/>
    </dgm:pt>
    <dgm:pt modelId="{9169235B-7BDC-48FE-9E7F-A1F083D5164D}" type="pres">
      <dgm:prSet presAssocID="{352944AD-14F9-4DA8-B679-5A9FB9F38CFB}" presName="compNode" presStyleCnt="0"/>
      <dgm:spPr/>
    </dgm:pt>
    <dgm:pt modelId="{60A7D698-E66F-418F-A17E-CB12253D96C2}" type="pres">
      <dgm:prSet presAssocID="{352944AD-14F9-4DA8-B679-5A9FB9F38CFB}" presName="bgRect" presStyleLbl="bgShp" presStyleIdx="1" presStyleCnt="3"/>
      <dgm:spPr/>
    </dgm:pt>
    <dgm:pt modelId="{1C4E2FA2-B6CC-4E8B-AE1D-EAC7F0CB8651}" type="pres">
      <dgm:prSet presAssocID="{352944AD-14F9-4DA8-B679-5A9FB9F38CF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titles"/>
        </a:ext>
      </dgm:extLst>
    </dgm:pt>
    <dgm:pt modelId="{52C12C92-5EA5-41D4-835D-2A2DF79886D6}" type="pres">
      <dgm:prSet presAssocID="{352944AD-14F9-4DA8-B679-5A9FB9F38CFB}" presName="spaceRect" presStyleCnt="0"/>
      <dgm:spPr/>
    </dgm:pt>
    <dgm:pt modelId="{D1E3C220-A63D-48C3-BD2E-CC3C7D733595}" type="pres">
      <dgm:prSet presAssocID="{352944AD-14F9-4DA8-B679-5A9FB9F38CFB}" presName="parTx" presStyleLbl="revTx" presStyleIdx="1" presStyleCnt="3">
        <dgm:presLayoutVars>
          <dgm:chMax val="0"/>
          <dgm:chPref val="0"/>
        </dgm:presLayoutVars>
      </dgm:prSet>
      <dgm:spPr/>
    </dgm:pt>
    <dgm:pt modelId="{FDCF4B26-E12F-4F82-9826-AAB307E649E4}" type="pres">
      <dgm:prSet presAssocID="{09C53E52-7DDE-4680-B32A-4629A5A02977}" presName="sibTrans" presStyleCnt="0"/>
      <dgm:spPr/>
    </dgm:pt>
    <dgm:pt modelId="{F5AD3015-0802-4912-9FE6-C89B7803632A}" type="pres">
      <dgm:prSet presAssocID="{D3B1FA31-73A5-42E1-876A-B00B4E9C4689}" presName="compNode" presStyleCnt="0"/>
      <dgm:spPr/>
    </dgm:pt>
    <dgm:pt modelId="{6D7D5200-C67F-4EAB-B2E2-6B2492AB035C}" type="pres">
      <dgm:prSet presAssocID="{D3B1FA31-73A5-42E1-876A-B00B4E9C4689}" presName="bgRect" presStyleLbl="bgShp" presStyleIdx="2" presStyleCnt="3"/>
      <dgm:spPr/>
    </dgm:pt>
    <dgm:pt modelId="{5E6B9CA4-55A6-4DCC-937B-83EFE7433866}" type="pres">
      <dgm:prSet presAssocID="{D3B1FA31-73A5-42E1-876A-B00B4E9C468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rson with Idea"/>
        </a:ext>
      </dgm:extLst>
    </dgm:pt>
    <dgm:pt modelId="{40FBCADC-F819-42AE-9125-45ECDE9E90E2}" type="pres">
      <dgm:prSet presAssocID="{D3B1FA31-73A5-42E1-876A-B00B4E9C4689}" presName="spaceRect" presStyleCnt="0"/>
      <dgm:spPr/>
    </dgm:pt>
    <dgm:pt modelId="{3A4F8753-D662-4316-B789-9B2374E0AD77}" type="pres">
      <dgm:prSet presAssocID="{D3B1FA31-73A5-42E1-876A-B00B4E9C4689}" presName="parTx" presStyleLbl="revTx" presStyleIdx="2" presStyleCnt="3">
        <dgm:presLayoutVars>
          <dgm:chMax val="0"/>
          <dgm:chPref val="0"/>
        </dgm:presLayoutVars>
      </dgm:prSet>
      <dgm:spPr/>
    </dgm:pt>
  </dgm:ptLst>
  <dgm:cxnLst>
    <dgm:cxn modelId="{266B032D-9B8A-4CF9-9A16-BDA62E81FA8B}" srcId="{5157336A-F702-4A8F-8439-3FC8638B3365}" destId="{D3B1FA31-73A5-42E1-876A-B00B4E9C4689}" srcOrd="2" destOrd="0" parTransId="{15442A76-F018-4CF7-90B3-3DDC701D4DF9}" sibTransId="{2540532F-0C07-4D56-93B3-3ACFE5177F17}"/>
    <dgm:cxn modelId="{49681A34-4FA4-494D-B664-A787A1D69406}" type="presOf" srcId="{352944AD-14F9-4DA8-B679-5A9FB9F38CFB}" destId="{D1E3C220-A63D-48C3-BD2E-CC3C7D733595}" srcOrd="0" destOrd="0" presId="urn:microsoft.com/office/officeart/2018/2/layout/IconVerticalSolidList"/>
    <dgm:cxn modelId="{0F391D49-5F2B-4C1F-8348-E7B1C33413B6}" type="presOf" srcId="{D3B1FA31-73A5-42E1-876A-B00B4E9C4689}" destId="{3A4F8753-D662-4316-B789-9B2374E0AD77}" srcOrd="0" destOrd="0" presId="urn:microsoft.com/office/officeart/2018/2/layout/IconVerticalSolidList"/>
    <dgm:cxn modelId="{5712836A-17A0-4AB4-8580-8CF1DD3A09E3}" type="presOf" srcId="{5157336A-F702-4A8F-8439-3FC8638B3365}" destId="{E0E9CCCA-2399-4D6B-8620-190108232F63}" srcOrd="0" destOrd="0" presId="urn:microsoft.com/office/officeart/2018/2/layout/IconVerticalSolidList"/>
    <dgm:cxn modelId="{15013293-BBBF-4C7E-86CC-3F130843AF74}" srcId="{5157336A-F702-4A8F-8439-3FC8638B3365}" destId="{F7B3E33A-0973-4599-9851-59B74DC19441}" srcOrd="0" destOrd="0" parTransId="{B7DA99B0-5472-45CF-94F6-51C475AEC87A}" sibTransId="{62764640-B1F4-408B-8EC5-0386AAA5E83C}"/>
    <dgm:cxn modelId="{91093EDD-1342-4229-8850-8A62C43859E1}" type="presOf" srcId="{F7B3E33A-0973-4599-9851-59B74DC19441}" destId="{39941BB8-DF9F-4BA2-99AD-E053774D4533}" srcOrd="0" destOrd="0" presId="urn:microsoft.com/office/officeart/2018/2/layout/IconVerticalSolidList"/>
    <dgm:cxn modelId="{C8F2F6FF-7D7D-4D67-84C5-AF192F3DAA6C}" srcId="{5157336A-F702-4A8F-8439-3FC8638B3365}" destId="{352944AD-14F9-4DA8-B679-5A9FB9F38CFB}" srcOrd="1" destOrd="0" parTransId="{3FBCB909-6862-4818-8EF7-E0535DE017D5}" sibTransId="{09C53E52-7DDE-4680-B32A-4629A5A02977}"/>
    <dgm:cxn modelId="{A49BA3A7-1183-4B56-8839-5496919D2C62}" type="presParOf" srcId="{E0E9CCCA-2399-4D6B-8620-190108232F63}" destId="{B6C14410-C973-4005-A99A-23B58C3C6A36}" srcOrd="0" destOrd="0" presId="urn:microsoft.com/office/officeart/2018/2/layout/IconVerticalSolidList"/>
    <dgm:cxn modelId="{F90958C8-1334-4408-B998-9B59C1214176}" type="presParOf" srcId="{B6C14410-C973-4005-A99A-23B58C3C6A36}" destId="{5F8CEB4F-9C67-401B-98AC-08026A2CE908}" srcOrd="0" destOrd="0" presId="urn:microsoft.com/office/officeart/2018/2/layout/IconVerticalSolidList"/>
    <dgm:cxn modelId="{2A093BD5-DEEE-418C-ADE9-C458AAEF6D1B}" type="presParOf" srcId="{B6C14410-C973-4005-A99A-23B58C3C6A36}" destId="{86C9A39E-2D9E-4F2E-A5F9-3B07F0FD3295}" srcOrd="1" destOrd="0" presId="urn:microsoft.com/office/officeart/2018/2/layout/IconVerticalSolidList"/>
    <dgm:cxn modelId="{13E928BE-16EE-4721-AC6D-C1BC87CC3D29}" type="presParOf" srcId="{B6C14410-C973-4005-A99A-23B58C3C6A36}" destId="{6F76F6E2-8540-4B7A-BDCD-5F802EC41022}" srcOrd="2" destOrd="0" presId="urn:microsoft.com/office/officeart/2018/2/layout/IconVerticalSolidList"/>
    <dgm:cxn modelId="{C3C7E44F-250C-4931-9E7B-0AB13A7F9CC7}" type="presParOf" srcId="{B6C14410-C973-4005-A99A-23B58C3C6A36}" destId="{39941BB8-DF9F-4BA2-99AD-E053774D4533}" srcOrd="3" destOrd="0" presId="urn:microsoft.com/office/officeart/2018/2/layout/IconVerticalSolidList"/>
    <dgm:cxn modelId="{B80FC395-2256-4625-B6C7-2EEE811B1F85}" type="presParOf" srcId="{E0E9CCCA-2399-4D6B-8620-190108232F63}" destId="{B7A5393B-5DB0-489F-8204-A3744685B387}" srcOrd="1" destOrd="0" presId="urn:microsoft.com/office/officeart/2018/2/layout/IconVerticalSolidList"/>
    <dgm:cxn modelId="{EBA5687A-F096-45FB-B376-E9DC67B683C5}" type="presParOf" srcId="{E0E9CCCA-2399-4D6B-8620-190108232F63}" destId="{9169235B-7BDC-48FE-9E7F-A1F083D5164D}" srcOrd="2" destOrd="0" presId="urn:microsoft.com/office/officeart/2018/2/layout/IconVerticalSolidList"/>
    <dgm:cxn modelId="{DB3B017C-F21B-4AE8-B945-31718F6C1A0B}" type="presParOf" srcId="{9169235B-7BDC-48FE-9E7F-A1F083D5164D}" destId="{60A7D698-E66F-418F-A17E-CB12253D96C2}" srcOrd="0" destOrd="0" presId="urn:microsoft.com/office/officeart/2018/2/layout/IconVerticalSolidList"/>
    <dgm:cxn modelId="{A1334783-DCD1-4DC1-97B0-704B8B5D06CD}" type="presParOf" srcId="{9169235B-7BDC-48FE-9E7F-A1F083D5164D}" destId="{1C4E2FA2-B6CC-4E8B-AE1D-EAC7F0CB8651}" srcOrd="1" destOrd="0" presId="urn:microsoft.com/office/officeart/2018/2/layout/IconVerticalSolidList"/>
    <dgm:cxn modelId="{9AA53735-6A9B-4735-82FE-B15A034014C5}" type="presParOf" srcId="{9169235B-7BDC-48FE-9E7F-A1F083D5164D}" destId="{52C12C92-5EA5-41D4-835D-2A2DF79886D6}" srcOrd="2" destOrd="0" presId="urn:microsoft.com/office/officeart/2018/2/layout/IconVerticalSolidList"/>
    <dgm:cxn modelId="{E0D418E5-1FDD-4535-8FAF-8B146035FAA9}" type="presParOf" srcId="{9169235B-7BDC-48FE-9E7F-A1F083D5164D}" destId="{D1E3C220-A63D-48C3-BD2E-CC3C7D733595}" srcOrd="3" destOrd="0" presId="urn:microsoft.com/office/officeart/2018/2/layout/IconVerticalSolidList"/>
    <dgm:cxn modelId="{2FC9393B-FAF3-412F-A0C6-7B2F9924CA09}" type="presParOf" srcId="{E0E9CCCA-2399-4D6B-8620-190108232F63}" destId="{FDCF4B26-E12F-4F82-9826-AAB307E649E4}" srcOrd="3" destOrd="0" presId="urn:microsoft.com/office/officeart/2018/2/layout/IconVerticalSolidList"/>
    <dgm:cxn modelId="{D389F834-02F6-432C-9892-1957BCC3C88D}" type="presParOf" srcId="{E0E9CCCA-2399-4D6B-8620-190108232F63}" destId="{F5AD3015-0802-4912-9FE6-C89B7803632A}" srcOrd="4" destOrd="0" presId="urn:microsoft.com/office/officeart/2018/2/layout/IconVerticalSolidList"/>
    <dgm:cxn modelId="{648322B1-AE0A-4C86-8F2C-6D1339E670F6}" type="presParOf" srcId="{F5AD3015-0802-4912-9FE6-C89B7803632A}" destId="{6D7D5200-C67F-4EAB-B2E2-6B2492AB035C}" srcOrd="0" destOrd="0" presId="urn:microsoft.com/office/officeart/2018/2/layout/IconVerticalSolidList"/>
    <dgm:cxn modelId="{BB47D32B-A786-4122-BA7B-66AB91C4A54A}" type="presParOf" srcId="{F5AD3015-0802-4912-9FE6-C89B7803632A}" destId="{5E6B9CA4-55A6-4DCC-937B-83EFE7433866}" srcOrd="1" destOrd="0" presId="urn:microsoft.com/office/officeart/2018/2/layout/IconVerticalSolidList"/>
    <dgm:cxn modelId="{E7C54E09-AFFC-4C96-8DE8-43F469D76D72}" type="presParOf" srcId="{F5AD3015-0802-4912-9FE6-C89B7803632A}" destId="{40FBCADC-F819-42AE-9125-45ECDE9E90E2}" srcOrd="2" destOrd="0" presId="urn:microsoft.com/office/officeart/2018/2/layout/IconVerticalSolidList"/>
    <dgm:cxn modelId="{AA84C433-B05B-4E51-8296-9177CC02A070}" type="presParOf" srcId="{F5AD3015-0802-4912-9FE6-C89B7803632A}" destId="{3A4F8753-D662-4316-B789-9B2374E0AD7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14538E-C66D-40F4-A0A9-F16D51647CF8}" type="doc">
      <dgm:prSet loTypeId="urn:microsoft.com/office/officeart/2005/8/layout/matrix3" loCatId="matrix" qsTypeId="urn:microsoft.com/office/officeart/2005/8/quickstyle/simple1" qsCatId="simple" csTypeId="urn:microsoft.com/office/officeart/2005/8/colors/colorful5" csCatId="colorful"/>
      <dgm:spPr/>
      <dgm:t>
        <a:bodyPr/>
        <a:lstStyle/>
        <a:p>
          <a:endParaRPr lang="en-US"/>
        </a:p>
      </dgm:t>
    </dgm:pt>
    <dgm:pt modelId="{44568EE4-46C1-4F28-9D0D-D5C2398DB600}">
      <dgm:prSet/>
      <dgm:spPr/>
      <dgm:t>
        <a:bodyPr/>
        <a:lstStyle/>
        <a:p>
          <a:r>
            <a:rPr lang="en-US" b="1"/>
            <a:t>Factual</a:t>
          </a:r>
          <a:r>
            <a:rPr lang="en-US"/>
            <a:t>: synthesis of research, scholarly or expert opinion </a:t>
          </a:r>
        </a:p>
      </dgm:t>
    </dgm:pt>
    <dgm:pt modelId="{77B165F5-FA19-430F-AF60-F749C8CE7E2A}" type="parTrans" cxnId="{27DF9FEA-6336-407F-9E36-63CD0F827725}">
      <dgm:prSet/>
      <dgm:spPr/>
      <dgm:t>
        <a:bodyPr/>
        <a:lstStyle/>
        <a:p>
          <a:endParaRPr lang="en-US"/>
        </a:p>
      </dgm:t>
    </dgm:pt>
    <dgm:pt modelId="{AF9B3DB7-23E9-49A3-8DC3-A76D309E04C7}" type="sibTrans" cxnId="{27DF9FEA-6336-407F-9E36-63CD0F827725}">
      <dgm:prSet/>
      <dgm:spPr/>
      <dgm:t>
        <a:bodyPr/>
        <a:lstStyle/>
        <a:p>
          <a:endParaRPr lang="en-US"/>
        </a:p>
      </dgm:t>
    </dgm:pt>
    <dgm:pt modelId="{F1FFB1C8-4100-40B2-8110-51E7C79CA8EA}">
      <dgm:prSet/>
      <dgm:spPr/>
      <dgm:t>
        <a:bodyPr/>
        <a:lstStyle/>
        <a:p>
          <a:r>
            <a:rPr lang="en-US" b="1"/>
            <a:t>Logical</a:t>
          </a:r>
          <a:r>
            <a:rPr lang="en-US"/>
            <a:t>: explains cause/effect, sequence </a:t>
          </a:r>
        </a:p>
      </dgm:t>
    </dgm:pt>
    <dgm:pt modelId="{4BDAB755-0FAA-40E5-980F-288F3874B2B4}" type="parTrans" cxnId="{4362484F-61D4-4ACE-A7FD-C7555F06379C}">
      <dgm:prSet/>
      <dgm:spPr/>
      <dgm:t>
        <a:bodyPr/>
        <a:lstStyle/>
        <a:p>
          <a:endParaRPr lang="en-US"/>
        </a:p>
      </dgm:t>
    </dgm:pt>
    <dgm:pt modelId="{D8FC2A6C-A0B8-41C0-A09B-2E4D89B8CDB8}" type="sibTrans" cxnId="{4362484F-61D4-4ACE-A7FD-C7555F06379C}">
      <dgm:prSet/>
      <dgm:spPr/>
      <dgm:t>
        <a:bodyPr/>
        <a:lstStyle/>
        <a:p>
          <a:endParaRPr lang="en-US"/>
        </a:p>
      </dgm:t>
    </dgm:pt>
    <dgm:pt modelId="{7EDCF56D-DBE6-4FF0-887C-BB81370078B8}">
      <dgm:prSet/>
      <dgm:spPr/>
      <dgm:t>
        <a:bodyPr/>
        <a:lstStyle/>
        <a:p>
          <a:r>
            <a:rPr lang="en-US" b="1"/>
            <a:t>Statistical</a:t>
          </a:r>
          <a:r>
            <a:rPr lang="en-US"/>
            <a:t>: data-based, analysis of surveys </a:t>
          </a:r>
        </a:p>
      </dgm:t>
    </dgm:pt>
    <dgm:pt modelId="{87E0783E-F27A-4BED-B154-5742E6AE6B35}" type="parTrans" cxnId="{1245E463-8ECE-49E1-968C-836A4334E881}">
      <dgm:prSet/>
      <dgm:spPr/>
      <dgm:t>
        <a:bodyPr/>
        <a:lstStyle/>
        <a:p>
          <a:endParaRPr lang="en-US"/>
        </a:p>
      </dgm:t>
    </dgm:pt>
    <dgm:pt modelId="{E7BB719D-F602-44ED-9D89-75D77C10F0FF}" type="sibTrans" cxnId="{1245E463-8ECE-49E1-968C-836A4334E881}">
      <dgm:prSet/>
      <dgm:spPr/>
      <dgm:t>
        <a:bodyPr/>
        <a:lstStyle/>
        <a:p>
          <a:endParaRPr lang="en-US"/>
        </a:p>
      </dgm:t>
    </dgm:pt>
    <dgm:pt modelId="{A3553FA6-3BEB-4A35-B961-82F19B71D94A}">
      <dgm:prSet/>
      <dgm:spPr/>
      <dgm:t>
        <a:bodyPr/>
        <a:lstStyle/>
        <a:p>
          <a:r>
            <a:rPr lang="en-US" b="1"/>
            <a:t>Anecdotal</a:t>
          </a:r>
          <a:r>
            <a:rPr lang="en-US"/>
            <a:t>: experience and/or observation</a:t>
          </a:r>
        </a:p>
      </dgm:t>
    </dgm:pt>
    <dgm:pt modelId="{BBC5E9D3-2F51-45F1-A3FF-A1B52AE49F3E}" type="parTrans" cxnId="{AE044256-006D-4BE2-84FA-37CAD89201D9}">
      <dgm:prSet/>
      <dgm:spPr/>
      <dgm:t>
        <a:bodyPr/>
        <a:lstStyle/>
        <a:p>
          <a:endParaRPr lang="en-US"/>
        </a:p>
      </dgm:t>
    </dgm:pt>
    <dgm:pt modelId="{5B35AAEA-45A5-4B24-A7DB-1CA64C96731A}" type="sibTrans" cxnId="{AE044256-006D-4BE2-84FA-37CAD89201D9}">
      <dgm:prSet/>
      <dgm:spPr/>
      <dgm:t>
        <a:bodyPr/>
        <a:lstStyle/>
        <a:p>
          <a:endParaRPr lang="en-US"/>
        </a:p>
      </dgm:t>
    </dgm:pt>
    <dgm:pt modelId="{60E8B9AE-053D-4800-BBE3-371EC9A958D6}" type="pres">
      <dgm:prSet presAssocID="{E214538E-C66D-40F4-A0A9-F16D51647CF8}" presName="matrix" presStyleCnt="0">
        <dgm:presLayoutVars>
          <dgm:chMax val="1"/>
          <dgm:dir/>
          <dgm:resizeHandles val="exact"/>
        </dgm:presLayoutVars>
      </dgm:prSet>
      <dgm:spPr/>
    </dgm:pt>
    <dgm:pt modelId="{1073B77D-6BCD-442B-8ACE-54937BCFF568}" type="pres">
      <dgm:prSet presAssocID="{E214538E-C66D-40F4-A0A9-F16D51647CF8}" presName="diamond" presStyleLbl="bgShp" presStyleIdx="0" presStyleCnt="1"/>
      <dgm:spPr/>
    </dgm:pt>
    <dgm:pt modelId="{8D854B78-D06F-464D-B42B-E6EA88B5F234}" type="pres">
      <dgm:prSet presAssocID="{E214538E-C66D-40F4-A0A9-F16D51647CF8}" presName="quad1" presStyleLbl="node1" presStyleIdx="0" presStyleCnt="4">
        <dgm:presLayoutVars>
          <dgm:chMax val="0"/>
          <dgm:chPref val="0"/>
          <dgm:bulletEnabled val="1"/>
        </dgm:presLayoutVars>
      </dgm:prSet>
      <dgm:spPr/>
    </dgm:pt>
    <dgm:pt modelId="{012D9614-CE06-40E8-A52D-36026E970824}" type="pres">
      <dgm:prSet presAssocID="{E214538E-C66D-40F4-A0A9-F16D51647CF8}" presName="quad2" presStyleLbl="node1" presStyleIdx="1" presStyleCnt="4">
        <dgm:presLayoutVars>
          <dgm:chMax val="0"/>
          <dgm:chPref val="0"/>
          <dgm:bulletEnabled val="1"/>
        </dgm:presLayoutVars>
      </dgm:prSet>
      <dgm:spPr/>
    </dgm:pt>
    <dgm:pt modelId="{4C82A770-BB8A-4E49-A3BD-763BE20DD5CB}" type="pres">
      <dgm:prSet presAssocID="{E214538E-C66D-40F4-A0A9-F16D51647CF8}" presName="quad3" presStyleLbl="node1" presStyleIdx="2" presStyleCnt="4">
        <dgm:presLayoutVars>
          <dgm:chMax val="0"/>
          <dgm:chPref val="0"/>
          <dgm:bulletEnabled val="1"/>
        </dgm:presLayoutVars>
      </dgm:prSet>
      <dgm:spPr/>
    </dgm:pt>
    <dgm:pt modelId="{1C44EAE3-F8E9-483E-AB01-51ADC60BFA2A}" type="pres">
      <dgm:prSet presAssocID="{E214538E-C66D-40F4-A0A9-F16D51647CF8}" presName="quad4" presStyleLbl="node1" presStyleIdx="3" presStyleCnt="4">
        <dgm:presLayoutVars>
          <dgm:chMax val="0"/>
          <dgm:chPref val="0"/>
          <dgm:bulletEnabled val="1"/>
        </dgm:presLayoutVars>
      </dgm:prSet>
      <dgm:spPr/>
    </dgm:pt>
  </dgm:ptLst>
  <dgm:cxnLst>
    <dgm:cxn modelId="{9631500C-CD9D-4E47-9AB4-E2DE65DE0943}" type="presOf" srcId="{E214538E-C66D-40F4-A0A9-F16D51647CF8}" destId="{60E8B9AE-053D-4800-BBE3-371EC9A958D6}" srcOrd="0" destOrd="0" presId="urn:microsoft.com/office/officeart/2005/8/layout/matrix3"/>
    <dgm:cxn modelId="{62F9B913-525A-43EE-84A0-489908457B3B}" type="presOf" srcId="{44568EE4-46C1-4F28-9D0D-D5C2398DB600}" destId="{8D854B78-D06F-464D-B42B-E6EA88B5F234}" srcOrd="0" destOrd="0" presId="urn:microsoft.com/office/officeart/2005/8/layout/matrix3"/>
    <dgm:cxn modelId="{1245E463-8ECE-49E1-968C-836A4334E881}" srcId="{E214538E-C66D-40F4-A0A9-F16D51647CF8}" destId="{7EDCF56D-DBE6-4FF0-887C-BB81370078B8}" srcOrd="2" destOrd="0" parTransId="{87E0783E-F27A-4BED-B154-5742E6AE6B35}" sibTransId="{E7BB719D-F602-44ED-9D89-75D77C10F0FF}"/>
    <dgm:cxn modelId="{80AD9A6E-0B2F-4EF6-9E82-A8C41A79E2EA}" type="presOf" srcId="{7EDCF56D-DBE6-4FF0-887C-BB81370078B8}" destId="{4C82A770-BB8A-4E49-A3BD-763BE20DD5CB}" srcOrd="0" destOrd="0" presId="urn:microsoft.com/office/officeart/2005/8/layout/matrix3"/>
    <dgm:cxn modelId="{4362484F-61D4-4ACE-A7FD-C7555F06379C}" srcId="{E214538E-C66D-40F4-A0A9-F16D51647CF8}" destId="{F1FFB1C8-4100-40B2-8110-51E7C79CA8EA}" srcOrd="1" destOrd="0" parTransId="{4BDAB755-0FAA-40E5-980F-288F3874B2B4}" sibTransId="{D8FC2A6C-A0B8-41C0-A09B-2E4D89B8CDB8}"/>
    <dgm:cxn modelId="{3454BB50-BDC9-44CE-9E30-123596860E86}" type="presOf" srcId="{A3553FA6-3BEB-4A35-B961-82F19B71D94A}" destId="{1C44EAE3-F8E9-483E-AB01-51ADC60BFA2A}" srcOrd="0" destOrd="0" presId="urn:microsoft.com/office/officeart/2005/8/layout/matrix3"/>
    <dgm:cxn modelId="{AE044256-006D-4BE2-84FA-37CAD89201D9}" srcId="{E214538E-C66D-40F4-A0A9-F16D51647CF8}" destId="{A3553FA6-3BEB-4A35-B961-82F19B71D94A}" srcOrd="3" destOrd="0" parTransId="{BBC5E9D3-2F51-45F1-A3FF-A1B52AE49F3E}" sibTransId="{5B35AAEA-45A5-4B24-A7DB-1CA64C96731A}"/>
    <dgm:cxn modelId="{27DF9FEA-6336-407F-9E36-63CD0F827725}" srcId="{E214538E-C66D-40F4-A0A9-F16D51647CF8}" destId="{44568EE4-46C1-4F28-9D0D-D5C2398DB600}" srcOrd="0" destOrd="0" parTransId="{77B165F5-FA19-430F-AF60-F749C8CE7E2A}" sibTransId="{AF9B3DB7-23E9-49A3-8DC3-A76D309E04C7}"/>
    <dgm:cxn modelId="{50DCE5FF-D796-4212-88DC-AE4C58532D0F}" type="presOf" srcId="{F1FFB1C8-4100-40B2-8110-51E7C79CA8EA}" destId="{012D9614-CE06-40E8-A52D-36026E970824}" srcOrd="0" destOrd="0" presId="urn:microsoft.com/office/officeart/2005/8/layout/matrix3"/>
    <dgm:cxn modelId="{72F68363-5269-4209-85FF-02C9FF70A223}" type="presParOf" srcId="{60E8B9AE-053D-4800-BBE3-371EC9A958D6}" destId="{1073B77D-6BCD-442B-8ACE-54937BCFF568}" srcOrd="0" destOrd="0" presId="urn:microsoft.com/office/officeart/2005/8/layout/matrix3"/>
    <dgm:cxn modelId="{00A0AC7A-5912-482A-B5C3-9A5B9E9C41ED}" type="presParOf" srcId="{60E8B9AE-053D-4800-BBE3-371EC9A958D6}" destId="{8D854B78-D06F-464D-B42B-E6EA88B5F234}" srcOrd="1" destOrd="0" presId="urn:microsoft.com/office/officeart/2005/8/layout/matrix3"/>
    <dgm:cxn modelId="{59959F8A-1DEB-43B2-9AA3-4226A9CAF7BA}" type="presParOf" srcId="{60E8B9AE-053D-4800-BBE3-371EC9A958D6}" destId="{012D9614-CE06-40E8-A52D-36026E970824}" srcOrd="2" destOrd="0" presId="urn:microsoft.com/office/officeart/2005/8/layout/matrix3"/>
    <dgm:cxn modelId="{B6449C2E-5C7A-4C7C-800A-DD67993C712E}" type="presParOf" srcId="{60E8B9AE-053D-4800-BBE3-371EC9A958D6}" destId="{4C82A770-BB8A-4E49-A3BD-763BE20DD5CB}" srcOrd="3" destOrd="0" presId="urn:microsoft.com/office/officeart/2005/8/layout/matrix3"/>
    <dgm:cxn modelId="{DC88E240-006C-4A0C-AC8A-C1696CB701C6}" type="presParOf" srcId="{60E8B9AE-053D-4800-BBE3-371EC9A958D6}" destId="{1C44EAE3-F8E9-483E-AB01-51ADC60BFA2A}"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8E8BB-4818-4E35-987D-5EFFAA7FB4F5}">
      <dsp:nvSpPr>
        <dsp:cNvPr id="0" name=""/>
        <dsp:cNvSpPr/>
      </dsp:nvSpPr>
      <dsp:spPr>
        <a:xfrm rot="5400000">
          <a:off x="1110935" y="987930"/>
          <a:ext cx="1546756" cy="186461"/>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FFE63CA-AB1D-435D-8186-5F74E6324720}">
      <dsp:nvSpPr>
        <dsp:cNvPr id="0" name=""/>
        <dsp:cNvSpPr/>
      </dsp:nvSpPr>
      <dsp:spPr>
        <a:xfrm>
          <a:off x="1466407" y="279"/>
          <a:ext cx="2071799" cy="1243079"/>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a:t>Heavily opinionated or one-sided</a:t>
          </a:r>
          <a:endParaRPr lang="en-US" sz="1700" kern="1200"/>
        </a:p>
      </dsp:txBody>
      <dsp:txXfrm>
        <a:off x="1502816" y="36688"/>
        <a:ext cx="1998981" cy="1170261"/>
      </dsp:txXfrm>
    </dsp:sp>
    <dsp:sp modelId="{02D74898-422E-4069-9D55-9341DA6EB78C}">
      <dsp:nvSpPr>
        <dsp:cNvPr id="0" name=""/>
        <dsp:cNvSpPr/>
      </dsp:nvSpPr>
      <dsp:spPr>
        <a:xfrm rot="5400000">
          <a:off x="1110935" y="2541780"/>
          <a:ext cx="1546756" cy="186461"/>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AA29432-4217-49F0-93B7-6821151FC6DD}">
      <dsp:nvSpPr>
        <dsp:cNvPr id="0" name=""/>
        <dsp:cNvSpPr/>
      </dsp:nvSpPr>
      <dsp:spPr>
        <a:xfrm>
          <a:off x="1466407" y="1554129"/>
          <a:ext cx="2071799" cy="1243079"/>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a:t>Relies on unsupported or unsubstantiated claims</a:t>
          </a:r>
          <a:endParaRPr lang="en-US" sz="1700" kern="1200"/>
        </a:p>
      </dsp:txBody>
      <dsp:txXfrm>
        <a:off x="1502816" y="1590538"/>
        <a:ext cx="1998981" cy="1170261"/>
      </dsp:txXfrm>
    </dsp:sp>
    <dsp:sp modelId="{240BFA10-3E64-4E3F-B5B3-27C11D18B27C}">
      <dsp:nvSpPr>
        <dsp:cNvPr id="0" name=""/>
        <dsp:cNvSpPr/>
      </dsp:nvSpPr>
      <dsp:spPr>
        <a:xfrm>
          <a:off x="1887860" y="3318704"/>
          <a:ext cx="2748400" cy="186461"/>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3C178BB-070B-490B-8B17-316197639734}">
      <dsp:nvSpPr>
        <dsp:cNvPr id="0" name=""/>
        <dsp:cNvSpPr/>
      </dsp:nvSpPr>
      <dsp:spPr>
        <a:xfrm>
          <a:off x="1466407" y="3107978"/>
          <a:ext cx="2071799" cy="1243079"/>
        </a:xfrm>
        <a:prstGeom prst="roundRect">
          <a:avLst>
            <a:gd name="adj" fmla="val 10000"/>
          </a:avLst>
        </a:prstGeom>
        <a:solidFill>
          <a:schemeClr val="accent4">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dirty="0"/>
            <a:t>Presents highly selected facts that lean to a certain outcome</a:t>
          </a:r>
          <a:endParaRPr lang="en-US" sz="1700" kern="1200" dirty="0"/>
        </a:p>
      </dsp:txBody>
      <dsp:txXfrm>
        <a:off x="1502816" y="3144387"/>
        <a:ext cx="1998981" cy="1170261"/>
      </dsp:txXfrm>
    </dsp:sp>
    <dsp:sp modelId="{CEC80999-5253-43A9-95DE-9D590A16B898}">
      <dsp:nvSpPr>
        <dsp:cNvPr id="0" name=""/>
        <dsp:cNvSpPr/>
      </dsp:nvSpPr>
      <dsp:spPr>
        <a:xfrm rot="16200000">
          <a:off x="3866428" y="2541780"/>
          <a:ext cx="1546756" cy="18646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38263A1-E192-48AC-8175-B771B1B2AAFF}">
      <dsp:nvSpPr>
        <dsp:cNvPr id="0" name=""/>
        <dsp:cNvSpPr/>
      </dsp:nvSpPr>
      <dsp:spPr>
        <a:xfrm>
          <a:off x="4221900" y="3107978"/>
          <a:ext cx="2071799" cy="124307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a:t>Pretends to present facts, but offers only opinion</a:t>
          </a:r>
          <a:endParaRPr lang="en-US" sz="1700" kern="1200"/>
        </a:p>
      </dsp:txBody>
      <dsp:txXfrm>
        <a:off x="4258309" y="3144387"/>
        <a:ext cx="1998981" cy="1170261"/>
      </dsp:txXfrm>
    </dsp:sp>
    <dsp:sp modelId="{F02E68B1-79D7-4543-8EE8-68110DEF0889}">
      <dsp:nvSpPr>
        <dsp:cNvPr id="0" name=""/>
        <dsp:cNvSpPr/>
      </dsp:nvSpPr>
      <dsp:spPr>
        <a:xfrm rot="16200000">
          <a:off x="3866428" y="987930"/>
          <a:ext cx="1546756" cy="186461"/>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5620789-E60E-4161-9EDB-48FDB63714DC}">
      <dsp:nvSpPr>
        <dsp:cNvPr id="0" name=""/>
        <dsp:cNvSpPr/>
      </dsp:nvSpPr>
      <dsp:spPr>
        <a:xfrm>
          <a:off x="4221900" y="1554129"/>
          <a:ext cx="2071799" cy="124307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a:t>Uses extreme or inappropriate language</a:t>
          </a:r>
          <a:endParaRPr lang="en-US" sz="1700" kern="1200"/>
        </a:p>
      </dsp:txBody>
      <dsp:txXfrm>
        <a:off x="4258309" y="1590538"/>
        <a:ext cx="1998981" cy="1170261"/>
      </dsp:txXfrm>
    </dsp:sp>
    <dsp:sp modelId="{91D00EDA-77E4-419A-92C4-3FC0F7C2FBC3}">
      <dsp:nvSpPr>
        <dsp:cNvPr id="0" name=""/>
        <dsp:cNvSpPr/>
      </dsp:nvSpPr>
      <dsp:spPr>
        <a:xfrm>
          <a:off x="4643353" y="211006"/>
          <a:ext cx="2748400" cy="186461"/>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B875FB4-A4BD-45EE-9938-916FA2CADBCC}">
      <dsp:nvSpPr>
        <dsp:cNvPr id="0" name=""/>
        <dsp:cNvSpPr/>
      </dsp:nvSpPr>
      <dsp:spPr>
        <a:xfrm>
          <a:off x="4221900" y="279"/>
          <a:ext cx="2071799" cy="1243079"/>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a:t>Tries to persuade you to think a certain way with no regard for factual evidence</a:t>
          </a:r>
          <a:endParaRPr lang="en-US" sz="1700" kern="1200"/>
        </a:p>
      </dsp:txBody>
      <dsp:txXfrm>
        <a:off x="4258309" y="36688"/>
        <a:ext cx="1998981" cy="1170261"/>
      </dsp:txXfrm>
    </dsp:sp>
    <dsp:sp modelId="{52625E39-1882-4ABD-9D80-F9E8159F1E04}">
      <dsp:nvSpPr>
        <dsp:cNvPr id="0" name=""/>
        <dsp:cNvSpPr/>
      </dsp:nvSpPr>
      <dsp:spPr>
        <a:xfrm rot="5400000">
          <a:off x="6621921" y="987930"/>
          <a:ext cx="1546756" cy="186461"/>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D3300EF-F6B7-4AD9-B7C0-5EB309DBA232}">
      <dsp:nvSpPr>
        <dsp:cNvPr id="0" name=""/>
        <dsp:cNvSpPr/>
      </dsp:nvSpPr>
      <dsp:spPr>
        <a:xfrm>
          <a:off x="6977393" y="279"/>
          <a:ext cx="2071799" cy="1243079"/>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a:t>The author is unidentifiable, lacks expertise, or writes on unrelated topics</a:t>
          </a:r>
          <a:endParaRPr lang="en-US" sz="1700" kern="1200"/>
        </a:p>
      </dsp:txBody>
      <dsp:txXfrm>
        <a:off x="7013802" y="36688"/>
        <a:ext cx="1998981" cy="1170261"/>
      </dsp:txXfrm>
    </dsp:sp>
    <dsp:sp modelId="{FB74CA73-D233-4488-A354-68D26271BEBF}">
      <dsp:nvSpPr>
        <dsp:cNvPr id="0" name=""/>
        <dsp:cNvSpPr/>
      </dsp:nvSpPr>
      <dsp:spPr>
        <a:xfrm rot="5400000">
          <a:off x="6621921" y="2541780"/>
          <a:ext cx="1546756" cy="186461"/>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5F05831-52F6-4EC9-80C0-AD5A0584599F}">
      <dsp:nvSpPr>
        <dsp:cNvPr id="0" name=""/>
        <dsp:cNvSpPr/>
      </dsp:nvSpPr>
      <dsp:spPr>
        <a:xfrm>
          <a:off x="6977393" y="1554129"/>
          <a:ext cx="2071799" cy="1243079"/>
        </a:xfrm>
        <a:prstGeom prst="roundRect">
          <a:avLst>
            <a:gd name="adj" fmla="val 10000"/>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dirty="0"/>
            <a:t>Is entertainment-based or a form of parody or satire</a:t>
          </a:r>
          <a:endParaRPr lang="en-US" sz="1700" kern="1200" dirty="0"/>
        </a:p>
      </dsp:txBody>
      <dsp:txXfrm>
        <a:off x="7013802" y="1590538"/>
        <a:ext cx="1998981" cy="1170261"/>
      </dsp:txXfrm>
    </dsp:sp>
    <dsp:sp modelId="{D630508A-CC7F-459A-963D-F9F0BAE855F8}">
      <dsp:nvSpPr>
        <dsp:cNvPr id="0" name=""/>
        <dsp:cNvSpPr/>
      </dsp:nvSpPr>
      <dsp:spPr>
        <a:xfrm>
          <a:off x="6977393" y="3107978"/>
          <a:ext cx="2071799" cy="124307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a:t>Tries to sell you something in disguise</a:t>
          </a:r>
          <a:endParaRPr lang="en-US" sz="1700" kern="1200"/>
        </a:p>
      </dsp:txBody>
      <dsp:txXfrm>
        <a:off x="7013802" y="3144387"/>
        <a:ext cx="1998981" cy="11702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E6CE3-CF77-47C3-B1AE-DC8350D1621B}">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B3331A-8D17-4DE9-B94C-C503A25C23E2}">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PBS media bias </a:t>
          </a:r>
          <a:r>
            <a:rPr lang="en-US" sz="2700" kern="1200">
              <a:hlinkClick xmlns:r="http://schemas.openxmlformats.org/officeDocument/2006/relationships" r:id="rId1"/>
            </a:rPr>
            <a:t>lesson plan</a:t>
          </a:r>
          <a:endParaRPr lang="en-US" sz="2700" kern="1200"/>
        </a:p>
      </dsp:txBody>
      <dsp:txXfrm>
        <a:off x="0" y="675"/>
        <a:ext cx="6900512" cy="1106957"/>
      </dsp:txXfrm>
    </dsp:sp>
    <dsp:sp modelId="{A99A7C35-7FA1-4899-8D80-39B285C2F2D9}">
      <dsp:nvSpPr>
        <dsp:cNvPr id="0" name=""/>
        <dsp:cNvSpPr/>
      </dsp:nvSpPr>
      <dsp:spPr>
        <a:xfrm>
          <a:off x="0" y="1107633"/>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EF0620-5C67-40B5-A46B-37E10F37D531}">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Facing History confirmation and other biases </a:t>
          </a:r>
          <a:r>
            <a:rPr lang="en-US" sz="2700" kern="1200">
              <a:hlinkClick xmlns:r="http://schemas.openxmlformats.org/officeDocument/2006/relationships" r:id="rId2"/>
            </a:rPr>
            <a:t>lesson plan</a:t>
          </a:r>
          <a:endParaRPr lang="en-US" sz="2700" kern="1200"/>
        </a:p>
      </dsp:txBody>
      <dsp:txXfrm>
        <a:off x="0" y="1107633"/>
        <a:ext cx="6900512" cy="1106957"/>
      </dsp:txXfrm>
    </dsp:sp>
    <dsp:sp modelId="{5D77C4E6-02C9-46E5-A276-B050E33B6CE5}">
      <dsp:nvSpPr>
        <dsp:cNvPr id="0" name=""/>
        <dsp:cNvSpPr/>
      </dsp:nvSpPr>
      <dsp:spPr>
        <a:xfrm>
          <a:off x="0" y="221459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95496A-3ABA-48BF-9FC7-EC7D9A644919}">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From PBS – Who, Me? Biased?: Understanding Implicit Bias. </a:t>
          </a:r>
          <a:r>
            <a:rPr lang="en-US" sz="2700" kern="1200">
              <a:hlinkClick xmlns:r="http://schemas.openxmlformats.org/officeDocument/2006/relationships" r:id="rId3"/>
            </a:rPr>
            <a:t>Interactive lesson plan</a:t>
          </a:r>
          <a:endParaRPr lang="en-US" sz="2700" kern="1200"/>
        </a:p>
      </dsp:txBody>
      <dsp:txXfrm>
        <a:off x="0" y="2214591"/>
        <a:ext cx="6900512" cy="1106957"/>
      </dsp:txXfrm>
    </dsp:sp>
    <dsp:sp modelId="{391CC4AB-E45E-4349-89AD-5D244F3E0EE8}">
      <dsp:nvSpPr>
        <dsp:cNvPr id="0" name=""/>
        <dsp:cNvSpPr/>
      </dsp:nvSpPr>
      <dsp:spPr>
        <a:xfrm>
          <a:off x="0" y="3321549"/>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042364-9804-41E6-BB16-550B9109E3A2}">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Learning for Justice analyzing how words communicate bias </a:t>
          </a:r>
          <a:r>
            <a:rPr lang="en-US" sz="2700" kern="1200">
              <a:hlinkClick xmlns:r="http://schemas.openxmlformats.org/officeDocument/2006/relationships" r:id="rId4"/>
            </a:rPr>
            <a:t>lesson plan</a:t>
          </a:r>
          <a:endParaRPr lang="en-US" sz="2700" kern="1200"/>
        </a:p>
      </dsp:txBody>
      <dsp:txXfrm>
        <a:off x="0" y="3321549"/>
        <a:ext cx="6900512" cy="1106957"/>
      </dsp:txXfrm>
    </dsp:sp>
    <dsp:sp modelId="{B1BCEF25-5591-46DC-A8D0-2A72CA01C834}">
      <dsp:nvSpPr>
        <dsp:cNvPr id="0" name=""/>
        <dsp:cNvSpPr/>
      </dsp:nvSpPr>
      <dsp:spPr>
        <a:xfrm>
          <a:off x="0" y="4428507"/>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06E676-97F6-4426-9EF1-7A4B8DF99858}">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err="1"/>
            <a:t>NEWSeum</a:t>
          </a:r>
          <a:r>
            <a:rPr lang="en-US" sz="2700" kern="1200" dirty="0"/>
            <a:t> education recognizing bias </a:t>
          </a:r>
          <a:r>
            <a:rPr lang="en-US" sz="2700" kern="1200" dirty="0">
              <a:hlinkClick xmlns:r="http://schemas.openxmlformats.org/officeDocument/2006/relationships" r:id="rId5"/>
            </a:rPr>
            <a:t>lesson plan </a:t>
          </a:r>
          <a:endParaRPr lang="en-US" sz="2700" kern="1200" dirty="0"/>
        </a:p>
      </dsp:txBody>
      <dsp:txXfrm>
        <a:off x="0" y="4428507"/>
        <a:ext cx="6900512" cy="1106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8A096-6A31-42D2-89D2-6DCE9D8CBD65}">
      <dsp:nvSpPr>
        <dsp:cNvPr id="0" name=""/>
        <dsp:cNvSpPr/>
      </dsp:nvSpPr>
      <dsp:spPr>
        <a:xfrm>
          <a:off x="0" y="618218"/>
          <a:ext cx="6263640" cy="13747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Verbs matter – as you develop tasks, make sure to use higher order verbs such as </a:t>
          </a:r>
          <a:r>
            <a:rPr lang="en-US" sz="2500" i="1" kern="1200"/>
            <a:t>justify</a:t>
          </a:r>
          <a:r>
            <a:rPr lang="en-US" sz="2500" kern="1200"/>
            <a:t> or </a:t>
          </a:r>
          <a:r>
            <a:rPr lang="en-US" sz="2500" i="1" kern="1200"/>
            <a:t>create</a:t>
          </a:r>
          <a:r>
            <a:rPr lang="en-US" sz="2500" kern="1200"/>
            <a:t> rather than simply </a:t>
          </a:r>
          <a:r>
            <a:rPr lang="en-US" sz="2500" i="1" kern="1200"/>
            <a:t>state</a:t>
          </a:r>
          <a:r>
            <a:rPr lang="en-US" sz="2500" kern="1200"/>
            <a:t> or </a:t>
          </a:r>
          <a:r>
            <a:rPr lang="en-US" sz="2500" i="1" kern="1200"/>
            <a:t>list</a:t>
          </a:r>
          <a:r>
            <a:rPr lang="en-US" sz="2500" kern="1200"/>
            <a:t>. </a:t>
          </a:r>
        </a:p>
      </dsp:txBody>
      <dsp:txXfrm>
        <a:off x="67110" y="685328"/>
        <a:ext cx="6129420" cy="1240530"/>
      </dsp:txXfrm>
    </dsp:sp>
    <dsp:sp modelId="{72E95C5B-12C4-425E-AAA5-A4F7CC0EF8E1}">
      <dsp:nvSpPr>
        <dsp:cNvPr id="0" name=""/>
        <dsp:cNvSpPr/>
      </dsp:nvSpPr>
      <dsp:spPr>
        <a:xfrm>
          <a:off x="0" y="2064968"/>
          <a:ext cx="6263640" cy="137475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Content matters – while a specific topic may be of great interest to a student, the learning should be bigger than the topic. </a:t>
          </a:r>
        </a:p>
      </dsp:txBody>
      <dsp:txXfrm>
        <a:off x="67110" y="2132078"/>
        <a:ext cx="6129420" cy="1240530"/>
      </dsp:txXfrm>
    </dsp:sp>
    <dsp:sp modelId="{5A060887-E5DB-450C-9635-C245F44677A7}">
      <dsp:nvSpPr>
        <dsp:cNvPr id="0" name=""/>
        <dsp:cNvSpPr/>
      </dsp:nvSpPr>
      <dsp:spPr>
        <a:xfrm>
          <a:off x="0" y="3511719"/>
          <a:ext cx="6263640" cy="137475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Your professional judgment matters – differentiate as needed to provide your students the richest learning experience. </a:t>
          </a:r>
        </a:p>
      </dsp:txBody>
      <dsp:txXfrm>
        <a:off x="67110" y="3578829"/>
        <a:ext cx="6129420" cy="12405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4C324B-20FC-4A5C-AAA1-2B710E76CB0C}">
      <dsp:nvSpPr>
        <dsp:cNvPr id="0" name=""/>
        <dsp:cNvSpPr/>
      </dsp:nvSpPr>
      <dsp:spPr>
        <a:xfrm>
          <a:off x="0" y="1808"/>
          <a:ext cx="10515600" cy="9166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3260D4-B11B-4AA9-8A3A-01E19E41CB12}">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11EAF1-A49C-4306-A202-ED0D46A15879}">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US" sz="2000" kern="1200"/>
            <a:t>Explain why the resources were selected</a:t>
          </a:r>
        </a:p>
      </dsp:txBody>
      <dsp:txXfrm>
        <a:off x="1058686" y="1808"/>
        <a:ext cx="9456913" cy="916611"/>
      </dsp:txXfrm>
    </dsp:sp>
    <dsp:sp modelId="{D183654E-E7EF-48E2-B7AC-2A66E5139D50}">
      <dsp:nvSpPr>
        <dsp:cNvPr id="0" name=""/>
        <dsp:cNvSpPr/>
      </dsp:nvSpPr>
      <dsp:spPr>
        <a:xfrm>
          <a:off x="0" y="1147573"/>
          <a:ext cx="10515600" cy="9166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5FD30-7584-4A65-8246-63484F80869C}">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DDC93E-92E9-42B2-86B2-97ED86832F2E}">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US" sz="2000" kern="1200"/>
            <a:t>Provide information about author – why you trust the source</a:t>
          </a:r>
        </a:p>
      </dsp:txBody>
      <dsp:txXfrm>
        <a:off x="1058686" y="1147573"/>
        <a:ext cx="9456913" cy="916611"/>
      </dsp:txXfrm>
    </dsp:sp>
    <dsp:sp modelId="{D7882249-4977-4163-B37E-09D8457197D5}">
      <dsp:nvSpPr>
        <dsp:cNvPr id="0" name=""/>
        <dsp:cNvSpPr/>
      </dsp:nvSpPr>
      <dsp:spPr>
        <a:xfrm>
          <a:off x="0" y="2293338"/>
          <a:ext cx="10515600" cy="9166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289EEF-065E-4326-B393-514BBD76D77A}">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0EE23D-319E-4A0C-A4DC-46B291F082F8}">
      <dsp:nvSpPr>
        <dsp:cNvPr id="0" name=""/>
        <dsp:cNvSpPr/>
      </dsp:nvSpPr>
      <dsp:spPr>
        <a:xfrm>
          <a:off x="1058686" y="229333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US" sz="2000" kern="1200"/>
            <a:t>Explain or evaluate source norms  - prereading, what to expect </a:t>
          </a:r>
        </a:p>
      </dsp:txBody>
      <dsp:txXfrm>
        <a:off x="1058686" y="2293338"/>
        <a:ext cx="9456913" cy="916611"/>
      </dsp:txXfrm>
    </dsp:sp>
    <dsp:sp modelId="{6E5082B0-0242-433E-A4D0-0563AC492982}">
      <dsp:nvSpPr>
        <dsp:cNvPr id="0" name=""/>
        <dsp:cNvSpPr/>
      </dsp:nvSpPr>
      <dsp:spPr>
        <a:xfrm>
          <a:off x="0" y="3439103"/>
          <a:ext cx="10515600" cy="91661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057CA3-8981-4336-9B53-0A1632B89540}">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D859A5-4626-4B46-ABD5-C3AC24974A88}">
      <dsp:nvSpPr>
        <dsp:cNvPr id="0" name=""/>
        <dsp:cNvSpPr/>
      </dsp:nvSpPr>
      <dsp:spPr>
        <a:xfrm>
          <a:off x="1058686" y="3439103"/>
          <a:ext cx="4732020"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US" sz="2000" kern="1200"/>
            <a:t>Provide definitions of vocabulary specific to topic and necessary for comprehension </a:t>
          </a:r>
        </a:p>
      </dsp:txBody>
      <dsp:txXfrm>
        <a:off x="1058686" y="3439103"/>
        <a:ext cx="4732020" cy="916611"/>
      </dsp:txXfrm>
    </dsp:sp>
    <dsp:sp modelId="{EB542B82-E684-400F-BDC2-C9EF1064FB20}">
      <dsp:nvSpPr>
        <dsp:cNvPr id="0" name=""/>
        <dsp:cNvSpPr/>
      </dsp:nvSpPr>
      <dsp:spPr>
        <a:xfrm>
          <a:off x="5790706" y="3439103"/>
          <a:ext cx="472489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666750">
            <a:lnSpc>
              <a:spcPct val="90000"/>
            </a:lnSpc>
            <a:spcBef>
              <a:spcPct val="0"/>
            </a:spcBef>
            <a:spcAft>
              <a:spcPct val="35000"/>
            </a:spcAft>
            <a:buNone/>
          </a:pPr>
          <a:r>
            <a:rPr lang="en-US" sz="1500" kern="1200"/>
            <a:t>Note: you may also choose to require students use specific vocabulary in their response </a:t>
          </a:r>
        </a:p>
      </dsp:txBody>
      <dsp:txXfrm>
        <a:off x="5790706" y="3439103"/>
        <a:ext cx="4724893" cy="9166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8CEB4F-9C67-401B-98AC-08026A2CE908}">
      <dsp:nvSpPr>
        <dsp:cNvPr id="0" name=""/>
        <dsp:cNvSpPr/>
      </dsp:nvSpPr>
      <dsp:spPr>
        <a:xfrm>
          <a:off x="0" y="531"/>
          <a:ext cx="105156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C9A39E-2D9E-4F2E-A5F9-3B07F0FD3295}">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9941BB8-DF9F-4BA2-99AD-E053774D4533}">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Mentor sources – teachers select sources that introduce students to the types of responses they seek.</a:t>
          </a:r>
        </a:p>
      </dsp:txBody>
      <dsp:txXfrm>
        <a:off x="1435590" y="531"/>
        <a:ext cx="9080009" cy="1242935"/>
      </dsp:txXfrm>
    </dsp:sp>
    <dsp:sp modelId="{60A7D698-E66F-418F-A17E-CB12253D96C2}">
      <dsp:nvSpPr>
        <dsp:cNvPr id="0" name=""/>
        <dsp:cNvSpPr/>
      </dsp:nvSpPr>
      <dsp:spPr>
        <a:xfrm>
          <a:off x="0" y="1554201"/>
          <a:ext cx="10515600" cy="124293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4E2FA2-B6CC-4E8B-AE1D-EAC7F0CB8651}">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E3C220-A63D-48C3-BD2E-CC3C7D733595}">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Norms of genres or modes – different forms of communication have distinct expectations for format. </a:t>
          </a:r>
        </a:p>
      </dsp:txBody>
      <dsp:txXfrm>
        <a:off x="1435590" y="1554201"/>
        <a:ext cx="9080009" cy="1242935"/>
      </dsp:txXfrm>
    </dsp:sp>
    <dsp:sp modelId="{6D7D5200-C67F-4EAB-B2E2-6B2492AB035C}">
      <dsp:nvSpPr>
        <dsp:cNvPr id="0" name=""/>
        <dsp:cNvSpPr/>
      </dsp:nvSpPr>
      <dsp:spPr>
        <a:xfrm>
          <a:off x="0" y="3107870"/>
          <a:ext cx="10515600" cy="124293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6B9CA4-55A6-4DCC-937B-83EFE7433866}">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4F8753-D662-4316-B789-9B2374E0AD77}">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Use of evidence – students learn to use evidence effectively in their own responses.  </a:t>
          </a:r>
        </a:p>
      </dsp:txBody>
      <dsp:txXfrm>
        <a:off x="1435590" y="3107870"/>
        <a:ext cx="9080009" cy="12429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73B77D-6BCD-442B-8ACE-54937BCFF568}">
      <dsp:nvSpPr>
        <dsp:cNvPr id="0" name=""/>
        <dsp:cNvSpPr/>
      </dsp:nvSpPr>
      <dsp:spPr>
        <a:xfrm>
          <a:off x="379476" y="0"/>
          <a:ext cx="5504687" cy="5504687"/>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854B78-D06F-464D-B42B-E6EA88B5F234}">
      <dsp:nvSpPr>
        <dsp:cNvPr id="0" name=""/>
        <dsp:cNvSpPr/>
      </dsp:nvSpPr>
      <dsp:spPr>
        <a:xfrm>
          <a:off x="902421" y="522945"/>
          <a:ext cx="2146828" cy="21468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Factual</a:t>
          </a:r>
          <a:r>
            <a:rPr lang="en-US" sz="2300" kern="1200"/>
            <a:t>: synthesis of research, scholarly or expert opinion </a:t>
          </a:r>
        </a:p>
      </dsp:txBody>
      <dsp:txXfrm>
        <a:off x="1007221" y="627745"/>
        <a:ext cx="1937228" cy="1937228"/>
      </dsp:txXfrm>
    </dsp:sp>
    <dsp:sp modelId="{012D9614-CE06-40E8-A52D-36026E970824}">
      <dsp:nvSpPr>
        <dsp:cNvPr id="0" name=""/>
        <dsp:cNvSpPr/>
      </dsp:nvSpPr>
      <dsp:spPr>
        <a:xfrm>
          <a:off x="3214390" y="522945"/>
          <a:ext cx="2146828" cy="2146828"/>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Logical</a:t>
          </a:r>
          <a:r>
            <a:rPr lang="en-US" sz="2300" kern="1200"/>
            <a:t>: explains cause/effect, sequence </a:t>
          </a:r>
        </a:p>
      </dsp:txBody>
      <dsp:txXfrm>
        <a:off x="3319190" y="627745"/>
        <a:ext cx="1937228" cy="1937228"/>
      </dsp:txXfrm>
    </dsp:sp>
    <dsp:sp modelId="{4C82A770-BB8A-4E49-A3BD-763BE20DD5CB}">
      <dsp:nvSpPr>
        <dsp:cNvPr id="0" name=""/>
        <dsp:cNvSpPr/>
      </dsp:nvSpPr>
      <dsp:spPr>
        <a:xfrm>
          <a:off x="902421" y="2834914"/>
          <a:ext cx="2146828" cy="2146828"/>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Statistical</a:t>
          </a:r>
          <a:r>
            <a:rPr lang="en-US" sz="2300" kern="1200"/>
            <a:t>: data-based, analysis of surveys </a:t>
          </a:r>
        </a:p>
      </dsp:txBody>
      <dsp:txXfrm>
        <a:off x="1007221" y="2939714"/>
        <a:ext cx="1937228" cy="1937228"/>
      </dsp:txXfrm>
    </dsp:sp>
    <dsp:sp modelId="{1C44EAE3-F8E9-483E-AB01-51ADC60BFA2A}">
      <dsp:nvSpPr>
        <dsp:cNvPr id="0" name=""/>
        <dsp:cNvSpPr/>
      </dsp:nvSpPr>
      <dsp:spPr>
        <a:xfrm>
          <a:off x="3214390" y="2834914"/>
          <a:ext cx="2146828" cy="21468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Anecdotal</a:t>
          </a:r>
          <a:r>
            <a:rPr lang="en-US" sz="2300" kern="1200"/>
            <a:t>: experience and/or observation</a:t>
          </a:r>
        </a:p>
      </dsp:txBody>
      <dsp:txXfrm>
        <a:off x="3319190" y="2939714"/>
        <a:ext cx="1937228" cy="193722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8495A-3A77-46DF-82BB-0E8309D7ED00}"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8EAC6-B7BA-416B-8A3A-676F9245F06B}" type="slidenum">
              <a:rPr lang="en-US" smtClean="0"/>
              <a:t>‹#›</a:t>
            </a:fld>
            <a:endParaRPr lang="en-US"/>
          </a:p>
        </p:txBody>
      </p:sp>
    </p:spTree>
    <p:extLst>
      <p:ext uri="{BB962C8B-B14F-4D97-AF65-F5344CB8AC3E}">
        <p14:creationId xmlns:p14="http://schemas.microsoft.com/office/powerpoint/2010/main" val="183812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the characteristics of a biased source. https://libguides.uwgb.edu/bias</a:t>
            </a:r>
          </a:p>
        </p:txBody>
      </p:sp>
      <p:sp>
        <p:nvSpPr>
          <p:cNvPr id="4" name="Slide Number Placeholder 3"/>
          <p:cNvSpPr>
            <a:spLocks noGrp="1"/>
          </p:cNvSpPr>
          <p:nvPr>
            <p:ph type="sldNum" sz="quarter" idx="5"/>
          </p:nvPr>
        </p:nvSpPr>
        <p:spPr/>
        <p:txBody>
          <a:bodyPr/>
          <a:lstStyle/>
          <a:p>
            <a:fld id="{0D68EAC6-B7BA-416B-8A3A-676F9245F06B}" type="slidenum">
              <a:rPr lang="en-US" smtClean="0"/>
              <a:t>3</a:t>
            </a:fld>
            <a:endParaRPr lang="en-US"/>
          </a:p>
        </p:txBody>
      </p:sp>
    </p:spTree>
    <p:extLst>
      <p:ext uri="{BB962C8B-B14F-4D97-AF65-F5344CB8AC3E}">
        <p14:creationId xmlns:p14="http://schemas.microsoft.com/office/powerpoint/2010/main" val="3457812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68EAC6-B7BA-416B-8A3A-676F9245F06B}" type="slidenum">
              <a:rPr lang="en-US" smtClean="0"/>
              <a:t>4</a:t>
            </a:fld>
            <a:endParaRPr lang="en-US"/>
          </a:p>
        </p:txBody>
      </p:sp>
    </p:spTree>
    <p:extLst>
      <p:ext uri="{BB962C8B-B14F-4D97-AF65-F5344CB8AC3E}">
        <p14:creationId xmlns:p14="http://schemas.microsoft.com/office/powerpoint/2010/main" val="88712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PBL should develop learning transfer which is the result of higher order thinking. Make sure to move beyond surface learning to deeper learning. 2. The learning should also have larger, more general application. Consider carefully the learning goals and how the content supports the learning goal. 3. Don’t think the whole class has to work on the same project or in the same manner. You know your students. Be sure to provide </a:t>
            </a:r>
            <a:r>
              <a:rPr lang="en-US"/>
              <a:t>each what they need. </a:t>
            </a:r>
            <a:endParaRPr lang="en-US" dirty="0"/>
          </a:p>
        </p:txBody>
      </p:sp>
      <p:sp>
        <p:nvSpPr>
          <p:cNvPr id="4" name="Slide Number Placeholder 3"/>
          <p:cNvSpPr>
            <a:spLocks noGrp="1"/>
          </p:cNvSpPr>
          <p:nvPr>
            <p:ph type="sldNum" sz="quarter" idx="5"/>
          </p:nvPr>
        </p:nvSpPr>
        <p:spPr/>
        <p:txBody>
          <a:bodyPr/>
          <a:lstStyle/>
          <a:p>
            <a:fld id="{0D68EAC6-B7BA-416B-8A3A-676F9245F06B}" type="slidenum">
              <a:rPr lang="en-US" smtClean="0"/>
              <a:t>6</a:t>
            </a:fld>
            <a:endParaRPr lang="en-US"/>
          </a:p>
        </p:txBody>
      </p:sp>
    </p:spTree>
    <p:extLst>
      <p:ext uri="{BB962C8B-B14F-4D97-AF65-F5344CB8AC3E}">
        <p14:creationId xmlns:p14="http://schemas.microsoft.com/office/powerpoint/2010/main" val="2422268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Mentor sources like mentor texts provide the opportunity to develop familiarity and facility with various sources. Knowing the structure of the source and how it is intended to be used by identifying author, purpose, intended audience, common features and customary structures helps students develop automaticity with analysis when encountering the source type again. And, we don’t want students to simply dump a truckload of facts into their response – we want them selecting and using evidence strategically and purposefully.  </a:t>
            </a:r>
          </a:p>
        </p:txBody>
      </p:sp>
      <p:sp>
        <p:nvSpPr>
          <p:cNvPr id="4" name="Slide Number Placeholder 3"/>
          <p:cNvSpPr>
            <a:spLocks noGrp="1"/>
          </p:cNvSpPr>
          <p:nvPr>
            <p:ph type="sldNum" sz="quarter" idx="5"/>
          </p:nvPr>
        </p:nvSpPr>
        <p:spPr/>
        <p:txBody>
          <a:bodyPr/>
          <a:lstStyle/>
          <a:p>
            <a:fld id="{0D68EAC6-B7BA-416B-8A3A-676F9245F06B}" type="slidenum">
              <a:rPr lang="en-US" smtClean="0"/>
              <a:t>8</a:t>
            </a:fld>
            <a:endParaRPr lang="en-US"/>
          </a:p>
        </p:txBody>
      </p:sp>
    </p:spTree>
    <p:extLst>
      <p:ext uri="{BB962C8B-B14F-4D97-AF65-F5344CB8AC3E}">
        <p14:creationId xmlns:p14="http://schemas.microsoft.com/office/powerpoint/2010/main" val="799140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great opportunity to practice paraphrasing which is a critical skill to develop. Paraphrasing is an essential skill for good notetaking which leads to synthesis. In this context, where the teacher has provided the sources, textual citation does not need to be used as this would be disruptive and all of the references are to the resources included with the prompt and response. </a:t>
            </a:r>
          </a:p>
        </p:txBody>
      </p:sp>
      <p:sp>
        <p:nvSpPr>
          <p:cNvPr id="4" name="Slide Number Placeholder 3"/>
          <p:cNvSpPr>
            <a:spLocks noGrp="1"/>
          </p:cNvSpPr>
          <p:nvPr>
            <p:ph type="sldNum" sz="quarter" idx="5"/>
          </p:nvPr>
        </p:nvSpPr>
        <p:spPr/>
        <p:txBody>
          <a:bodyPr/>
          <a:lstStyle/>
          <a:p>
            <a:fld id="{0D68EAC6-B7BA-416B-8A3A-676F9245F06B}" type="slidenum">
              <a:rPr lang="en-US" smtClean="0"/>
              <a:t>9</a:t>
            </a:fld>
            <a:endParaRPr lang="en-US"/>
          </a:p>
        </p:txBody>
      </p:sp>
    </p:spTree>
    <p:extLst>
      <p:ext uri="{BB962C8B-B14F-4D97-AF65-F5344CB8AC3E}">
        <p14:creationId xmlns:p14="http://schemas.microsoft.com/office/powerpoint/2010/main" val="2214126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types of evidence students may find. Every resources does not include all types of evidence. In fact, most may focus on one or two types which reflects context: author, audience, purpose, and norms of the genre or mode.  </a:t>
            </a:r>
          </a:p>
        </p:txBody>
      </p:sp>
      <p:sp>
        <p:nvSpPr>
          <p:cNvPr id="4" name="Slide Number Placeholder 3"/>
          <p:cNvSpPr>
            <a:spLocks noGrp="1"/>
          </p:cNvSpPr>
          <p:nvPr>
            <p:ph type="sldNum" sz="quarter" idx="5"/>
          </p:nvPr>
        </p:nvSpPr>
        <p:spPr/>
        <p:txBody>
          <a:bodyPr/>
          <a:lstStyle/>
          <a:p>
            <a:fld id="{0D68EAC6-B7BA-416B-8A3A-676F9245F06B}" type="slidenum">
              <a:rPr lang="en-US" smtClean="0"/>
              <a:t>10</a:t>
            </a:fld>
            <a:endParaRPr lang="en-US"/>
          </a:p>
        </p:txBody>
      </p:sp>
    </p:spTree>
    <p:extLst>
      <p:ext uri="{BB962C8B-B14F-4D97-AF65-F5344CB8AC3E}">
        <p14:creationId xmlns:p14="http://schemas.microsoft.com/office/powerpoint/2010/main" val="3921480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time to pause while you try annotating a source. </a:t>
            </a:r>
          </a:p>
        </p:txBody>
      </p:sp>
      <p:sp>
        <p:nvSpPr>
          <p:cNvPr id="4" name="Slide Number Placeholder 3"/>
          <p:cNvSpPr>
            <a:spLocks noGrp="1"/>
          </p:cNvSpPr>
          <p:nvPr>
            <p:ph type="sldNum" sz="quarter" idx="5"/>
          </p:nvPr>
        </p:nvSpPr>
        <p:spPr/>
        <p:txBody>
          <a:bodyPr/>
          <a:lstStyle/>
          <a:p>
            <a:fld id="{0D68EAC6-B7BA-416B-8A3A-676F9245F06B}" type="slidenum">
              <a:rPr lang="en-US" smtClean="0"/>
              <a:t>11</a:t>
            </a:fld>
            <a:endParaRPr lang="en-US"/>
          </a:p>
        </p:txBody>
      </p:sp>
    </p:spTree>
    <p:extLst>
      <p:ext uri="{BB962C8B-B14F-4D97-AF65-F5344CB8AC3E}">
        <p14:creationId xmlns:p14="http://schemas.microsoft.com/office/powerpoint/2010/main" val="3425752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easy to get students to write on printed sources or annotate digital sources. Here is one way to help students gather evidence from resources which is especially helpful if the resource is not print or digital. </a:t>
            </a:r>
          </a:p>
        </p:txBody>
      </p:sp>
      <p:sp>
        <p:nvSpPr>
          <p:cNvPr id="4" name="Slide Number Placeholder 3"/>
          <p:cNvSpPr>
            <a:spLocks noGrp="1"/>
          </p:cNvSpPr>
          <p:nvPr>
            <p:ph type="sldNum" sz="quarter" idx="5"/>
          </p:nvPr>
        </p:nvSpPr>
        <p:spPr/>
        <p:txBody>
          <a:bodyPr/>
          <a:lstStyle/>
          <a:p>
            <a:fld id="{0D68EAC6-B7BA-416B-8A3A-676F9245F06B}" type="slidenum">
              <a:rPr lang="en-US" smtClean="0"/>
              <a:t>13</a:t>
            </a:fld>
            <a:endParaRPr lang="en-US"/>
          </a:p>
        </p:txBody>
      </p:sp>
    </p:spTree>
    <p:extLst>
      <p:ext uri="{BB962C8B-B14F-4D97-AF65-F5344CB8AC3E}">
        <p14:creationId xmlns:p14="http://schemas.microsoft.com/office/powerpoint/2010/main" val="3591905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6353-9AB7-47AA-B831-CBFF07D87C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11B0AF-27F1-4B30-BC18-247C995F0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5F9227-FDA5-4789-98BC-C772342FC2CB}"/>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1945CBB1-0C83-42A6-8B80-2301BD7555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FC2156-CD62-447C-B602-0E81CD865B37}"/>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71962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48FC5-01AA-432B-80B8-77BC63C965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16F2C6-4348-4B9A-BFEB-BF6FD5C2BC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ADB7E-6E0E-49FB-B3DA-A2FE787DE303}"/>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6D8EFCFC-364D-42E8-AFE2-7E3CC4F1C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6C477-D4E2-480B-86C0-D74DB32B0D0F}"/>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372157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FB450E-D466-48AD-8BF3-7535E1FDCE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D4B445-4B5B-4E00-BB4E-F77B1DA245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CDCEC-DEE6-4464-9D30-7A7E7892BF52}"/>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C3B19A8A-E51E-406A-9C16-8353EF00FB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E6726A-68E4-47F9-A027-64382D7FA9B1}"/>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428589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C53F8-4ADF-4E7F-A424-0351A51FB8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307776-9ACB-43B2-B8C6-BFF8B5D4BB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774E9-FC8B-492E-ADF9-913FB7378AD1}"/>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B29BD78E-AEEA-4E9C-9236-CEB0949E31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1BBB4-847C-4E4F-A8A0-FA49EE8797E9}"/>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55106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75D7-818F-4540-BBDC-46B4FE8C9F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EDD49D-F57F-410B-98A8-6EACD43F07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A4DC76-385D-4B57-92DE-68600ABA2E14}"/>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F41D2C41-21B2-4F0F-AE4E-EEFDA4EDD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A0DD6-2584-4104-9EA8-382BDB90FC65}"/>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441371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FAFFE-7738-47E1-B8FB-428CEC7C8F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D768A-4937-4A12-BBF4-CCE1B233CA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B2A514-0448-4AA6-A262-5B103E8DF5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819803-14AB-4DB5-91E4-54D8E777AB8D}"/>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1B2ABFD1-15D5-445B-A45F-66531CE57C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51496F-931F-4271-84C6-76F740A81C0A}"/>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164138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FE844-B1D6-44A3-BB1E-D22DA7244F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762B46-C6FE-429D-BC35-51B3EEA069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2311AE-FAFB-47A9-B014-4381C909DD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588B4D-1423-4C7A-93E6-ACDF33B848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981C60-7F2A-47A2-876B-9D07080EB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07A668-258D-4595-8CE0-0DD60856AA4D}"/>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8" name="Footer Placeholder 7">
            <a:extLst>
              <a:ext uri="{FF2B5EF4-FFF2-40B4-BE49-F238E27FC236}">
                <a16:creationId xmlns:a16="http://schemas.microsoft.com/office/drawing/2014/main" id="{00EDA06A-58D2-4E5F-9141-9BC6590B58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E67BBB-AD6E-483B-A045-BAA6D58C3D1D}"/>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820774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B6053-4936-40C7-BDF5-D76F64CC2A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35C8C0-A0C1-43EB-B4DE-D210BD94A43B}"/>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4" name="Footer Placeholder 3">
            <a:extLst>
              <a:ext uri="{FF2B5EF4-FFF2-40B4-BE49-F238E27FC236}">
                <a16:creationId xmlns:a16="http://schemas.microsoft.com/office/drawing/2014/main" id="{859AAB75-8BDC-4CE9-9A0A-3F3D0E9F7C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373E34-87CF-4DF7-A87A-ECD8FA0B3138}"/>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016068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D92D38-805C-4E9C-98BF-A567EF9585D8}"/>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3" name="Footer Placeholder 2">
            <a:extLst>
              <a:ext uri="{FF2B5EF4-FFF2-40B4-BE49-F238E27FC236}">
                <a16:creationId xmlns:a16="http://schemas.microsoft.com/office/drawing/2014/main" id="{8B33572E-8E4A-478E-B9E3-890DC6E3AC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82521E-4810-40FB-AAA6-FBF7B5995BF4}"/>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073916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3085D-C10D-4EDF-82C5-92E252D683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E3C9F6-51E4-4373-BB4E-68744CD46D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B88F1-2F81-4A13-84F1-68D8BC220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96D6EB-9BFB-4ED4-9E8E-C771A3E11230}"/>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5C9AD7F1-A177-4394-88C5-5198177479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7AEF6A-BED5-4C9C-B569-E6E15F8CAD22}"/>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273250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1572B-1078-4C19-A6C1-A56C5AB7C6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229D1-2F4F-43B1-93EA-A6B347A1EB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575E29-653C-4155-AD7A-FA5E6AE91D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F9B2D-7EA7-44EF-B211-80322C7526E7}"/>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4A29EFE8-8C71-45D8-9D10-881AF6B7F3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4553D-23CB-40AB-AFCA-F9D3D78BF1F7}"/>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55608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8BC51B-0FEF-4111-88B7-7F03A3B11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75DF61-4EAE-43F6-8C76-0DAD48124B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BBB63-B064-4CE6-A397-31F209F89C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0BF1372C-A557-48D8-85A5-0A94D4F2DB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7A0906-83A5-4E3C-8538-4DEFD49221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361C2-A555-47DC-9285-704312B0FDD6}" type="slidenum">
              <a:rPr lang="en-US" smtClean="0"/>
              <a:t>‹#›</a:t>
            </a:fld>
            <a:endParaRPr lang="en-US"/>
          </a:p>
        </p:txBody>
      </p:sp>
    </p:spTree>
    <p:extLst>
      <p:ext uri="{BB962C8B-B14F-4D97-AF65-F5344CB8AC3E}">
        <p14:creationId xmlns:p14="http://schemas.microsoft.com/office/powerpoint/2010/main" val="3287215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teofmaine.sharepoint.com/:b:/t/DOEOfficeofInnovation-InnovativeInstructionTeam/EThEoUeGS0VIgSS-SRLynA0B9p0KrkI0Tm-e5w156LQElA?e=DJfNv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aine.gov/doe/sites/maine.gov.doe/files/inline-files/Evidence%20Based%20investigations%20Part%203.pptx"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Magnifying Glass, Facts, Investigate">
            <a:extLst>
              <a:ext uri="{FF2B5EF4-FFF2-40B4-BE49-F238E27FC236}">
                <a16:creationId xmlns:a16="http://schemas.microsoft.com/office/drawing/2014/main" id="{39167C04-A6C5-4EF8-A85B-35EA2966A732}"/>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l="19380" r="1509"/>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1524000" y="1122362"/>
            <a:ext cx="9144000" cy="2900518"/>
          </a:xfrm>
        </p:spPr>
        <p:txBody>
          <a:bodyPr>
            <a:normAutofit/>
          </a:bodyPr>
          <a:lstStyle/>
          <a:p>
            <a:r>
              <a:rPr lang="en-US" dirty="0">
                <a:solidFill>
                  <a:srgbClr val="FFFFFF"/>
                </a:solidFill>
              </a:rPr>
              <a:t>Evidence-Based Responses </a:t>
            </a:r>
          </a:p>
        </p:txBody>
      </p:sp>
      <p:sp>
        <p:nvSpPr>
          <p:cNvPr id="2051" name="Rectangle 3"/>
          <p:cNvSpPr>
            <a:spLocks noGrp="1" noChangeArrowheads="1"/>
          </p:cNvSpPr>
          <p:nvPr>
            <p:ph type="subTitle" idx="1"/>
          </p:nvPr>
        </p:nvSpPr>
        <p:spPr>
          <a:xfrm>
            <a:off x="1524000" y="4159404"/>
            <a:ext cx="9144000" cy="1098395"/>
          </a:xfrm>
          <a:solidFill>
            <a:schemeClr val="accent5">
              <a:lumMod val="75000"/>
            </a:schemeClr>
          </a:solidFill>
        </p:spPr>
        <p:txBody>
          <a:bodyPr anchor="ctr">
            <a:normAutofit/>
          </a:bodyPr>
          <a:lstStyle/>
          <a:p>
            <a:r>
              <a:rPr lang="en-US" dirty="0">
                <a:solidFill>
                  <a:srgbClr val="FFFFFF"/>
                </a:solidFill>
              </a:rPr>
              <a:t>Part 2: </a:t>
            </a:r>
            <a:r>
              <a:rPr lang="en-US" sz="2400" kern="1200" dirty="0">
                <a:solidFill>
                  <a:schemeClr val="tx1">
                    <a:lumMod val="95000"/>
                    <a:lumOff val="5000"/>
                  </a:schemeClr>
                </a:solidFill>
                <a:latin typeface="+mn-lt"/>
                <a:ea typeface="+mn-ea"/>
                <a:cs typeface="+mn-cs"/>
              </a:rPr>
              <a:t>Recognizing Bias and Collecting Evidence </a:t>
            </a:r>
            <a:endParaRPr lang="en-US"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4741" y="620392"/>
            <a:ext cx="3808268" cy="5504688"/>
          </a:xfrm>
        </p:spPr>
        <p:txBody>
          <a:bodyPr>
            <a:normAutofit/>
          </a:bodyPr>
          <a:lstStyle/>
          <a:p>
            <a:r>
              <a:rPr lang="en-US" sz="6000">
                <a:solidFill>
                  <a:schemeClr val="accent5"/>
                </a:solidFill>
              </a:rPr>
              <a:t>Types of Evidence</a:t>
            </a:r>
          </a:p>
        </p:txBody>
      </p:sp>
      <p:graphicFrame>
        <p:nvGraphicFramePr>
          <p:cNvPr id="5" name="Content Placeholder 2">
            <a:extLst>
              <a:ext uri="{FF2B5EF4-FFF2-40B4-BE49-F238E27FC236}">
                <a16:creationId xmlns:a16="http://schemas.microsoft.com/office/drawing/2014/main" id="{DB161E63-7D5C-D143-278C-7E7040835846}"/>
              </a:ext>
            </a:extLst>
          </p:cNvPr>
          <p:cNvGraphicFramePr>
            <a:graphicFrameLocks noGrp="1"/>
          </p:cNvGraphicFramePr>
          <p:nvPr>
            <p:ph idx="1"/>
            <p:extLst>
              <p:ext uri="{D42A27DB-BD31-4B8C-83A1-F6EECF244321}">
                <p14:modId xmlns:p14="http://schemas.microsoft.com/office/powerpoint/2010/main" val="2099125870"/>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5804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5EF39-C1B4-4945-A044-4F7C6B72CA02}"/>
              </a:ext>
            </a:extLst>
          </p:cNvPr>
          <p:cNvSpPr>
            <a:spLocks noGrp="1"/>
          </p:cNvSpPr>
          <p:nvPr>
            <p:ph type="title"/>
          </p:nvPr>
        </p:nvSpPr>
        <p:spPr>
          <a:xfrm>
            <a:off x="4965430" y="629268"/>
            <a:ext cx="6586491" cy="1286160"/>
          </a:xfrm>
        </p:spPr>
        <p:txBody>
          <a:bodyPr anchor="b">
            <a:normAutofit/>
          </a:bodyPr>
          <a:lstStyle/>
          <a:p>
            <a:r>
              <a:rPr lang="en-US" dirty="0"/>
              <a:t>Let’s try it </a:t>
            </a:r>
          </a:p>
        </p:txBody>
      </p:sp>
      <p:sp>
        <p:nvSpPr>
          <p:cNvPr id="3" name="Content Placeholder 2">
            <a:extLst>
              <a:ext uri="{FF2B5EF4-FFF2-40B4-BE49-F238E27FC236}">
                <a16:creationId xmlns:a16="http://schemas.microsoft.com/office/drawing/2014/main" id="{2B438B19-F4AE-4127-8298-5D2BD2ACD8F4}"/>
              </a:ext>
            </a:extLst>
          </p:cNvPr>
          <p:cNvSpPr>
            <a:spLocks noGrp="1"/>
          </p:cNvSpPr>
          <p:nvPr>
            <p:ph idx="1"/>
          </p:nvPr>
        </p:nvSpPr>
        <p:spPr>
          <a:xfrm>
            <a:off x="4965431" y="2438400"/>
            <a:ext cx="6586489" cy="3785419"/>
          </a:xfrm>
        </p:spPr>
        <p:txBody>
          <a:bodyPr>
            <a:normAutofit/>
          </a:bodyPr>
          <a:lstStyle/>
          <a:p>
            <a:r>
              <a:rPr lang="en-US" sz="2000"/>
              <a:t>Open this document</a:t>
            </a:r>
          </a:p>
          <a:p>
            <a:r>
              <a:rPr lang="en-US" sz="2000">
                <a:hlinkClick r:id="rId3"/>
              </a:rPr>
              <a:t>How do penguins stay warm?</a:t>
            </a:r>
            <a:endParaRPr lang="en-US" sz="2000"/>
          </a:p>
          <a:p>
            <a:r>
              <a:rPr lang="en-US" sz="2000"/>
              <a:t>Print or use digital annotation to identify factual, logical, statistical, or anecdotal information. </a:t>
            </a:r>
          </a:p>
          <a:p>
            <a:r>
              <a:rPr lang="en-US" sz="2000"/>
              <a:t>Note any reflections/questions while reading. </a:t>
            </a:r>
          </a:p>
          <a:p>
            <a:pPr marL="0" indent="0">
              <a:buNone/>
            </a:pPr>
            <a:endParaRPr lang="en-US" sz="2000"/>
          </a:p>
        </p:txBody>
      </p:sp>
      <p:pic>
        <p:nvPicPr>
          <p:cNvPr id="7170" name="Picture 2" descr="Penguin, Fun, Blue, Water, Animal">
            <a:extLst>
              <a:ext uri="{FF2B5EF4-FFF2-40B4-BE49-F238E27FC236}">
                <a16:creationId xmlns:a16="http://schemas.microsoft.com/office/drawing/2014/main" id="{E01EE210-C17F-44FF-9659-0E636E0DD84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4439" r="30441"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75" name="Straight Connector 7174">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3E76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69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276CD-2A1B-406A-A490-F4B0AB5B194A}"/>
              </a:ext>
            </a:extLst>
          </p:cNvPr>
          <p:cNvSpPr>
            <a:spLocks noGrp="1"/>
          </p:cNvSpPr>
          <p:nvPr>
            <p:ph type="title"/>
          </p:nvPr>
        </p:nvSpPr>
        <p:spPr>
          <a:xfrm>
            <a:off x="481013" y="3752849"/>
            <a:ext cx="3290887" cy="2452687"/>
          </a:xfrm>
        </p:spPr>
        <p:txBody>
          <a:bodyPr anchor="ctr">
            <a:normAutofit/>
          </a:bodyPr>
          <a:lstStyle/>
          <a:p>
            <a:r>
              <a:rPr lang="en-US" sz="3600"/>
              <a:t>Discussion</a:t>
            </a:r>
          </a:p>
        </p:txBody>
      </p:sp>
      <p:pic>
        <p:nvPicPr>
          <p:cNvPr id="8194" name="Picture 2" descr="Free Sparrows Sparrows Family photo and picture">
            <a:extLst>
              <a:ext uri="{FF2B5EF4-FFF2-40B4-BE49-F238E27FC236}">
                <a16:creationId xmlns:a16="http://schemas.microsoft.com/office/drawing/2014/main" id="{B3DD252A-65E1-452A-A48F-C89EB81938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703" b="3447"/>
          <a:stretch/>
        </p:blipFill>
        <p:spPr bwMode="auto">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F558171-F3CB-43EA-A41E-1F1BFEED4518}"/>
              </a:ext>
            </a:extLst>
          </p:cNvPr>
          <p:cNvSpPr>
            <a:spLocks noGrp="1"/>
          </p:cNvSpPr>
          <p:nvPr>
            <p:ph idx="1"/>
          </p:nvPr>
        </p:nvSpPr>
        <p:spPr>
          <a:xfrm>
            <a:off x="3117654" y="3710612"/>
            <a:ext cx="8734035" cy="3000905"/>
          </a:xfrm>
          <a:solidFill>
            <a:schemeClr val="accent1">
              <a:lumMod val="20000"/>
              <a:lumOff val="80000"/>
            </a:schemeClr>
          </a:solidFill>
        </p:spPr>
        <p:txBody>
          <a:bodyPr anchor="ctr">
            <a:noAutofit/>
          </a:bodyPr>
          <a:lstStyle/>
          <a:p>
            <a:r>
              <a:rPr lang="en-US" sz="1800" dirty="0"/>
              <a:t>What did you notice about the source:</a:t>
            </a:r>
          </a:p>
          <a:p>
            <a:pPr lvl="1"/>
            <a:r>
              <a:rPr lang="en-US" sz="1800" dirty="0"/>
              <a:t>Genre or mode – what do you know about the norms?</a:t>
            </a:r>
          </a:p>
          <a:p>
            <a:pPr lvl="1"/>
            <a:r>
              <a:rPr lang="en-US" sz="1800" dirty="0"/>
              <a:t>Author – is the author credible and reliable? </a:t>
            </a:r>
          </a:p>
          <a:p>
            <a:pPr lvl="1"/>
            <a:r>
              <a:rPr lang="en-US" sz="1800" dirty="0"/>
              <a:t>Intended audience -does this influence tone or vocabulary use?</a:t>
            </a:r>
          </a:p>
          <a:p>
            <a:pPr lvl="1"/>
            <a:r>
              <a:rPr lang="en-US" sz="1800" dirty="0"/>
              <a:t>Purpose  - does it effectively complete the purpose? How? </a:t>
            </a:r>
          </a:p>
          <a:p>
            <a:r>
              <a:rPr lang="en-US" sz="1800" dirty="0"/>
              <a:t>How many different types of evidence did you identify? </a:t>
            </a:r>
          </a:p>
          <a:p>
            <a:pPr lvl="1"/>
            <a:r>
              <a:rPr lang="en-US" sz="1800" dirty="0"/>
              <a:t>How is the evidence used in the source?</a:t>
            </a:r>
          </a:p>
          <a:p>
            <a:pPr lvl="1"/>
            <a:r>
              <a:rPr lang="en-US" sz="1800" dirty="0"/>
              <a:t>How might the student use the evidence in their response?</a:t>
            </a:r>
          </a:p>
          <a:p>
            <a:r>
              <a:rPr lang="en-US" sz="1800" dirty="0"/>
              <a:t>Does your annotated source look like </a:t>
            </a:r>
            <a:r>
              <a:rPr lang="en-US" sz="1800" dirty="0">
                <a:highlight>
                  <a:srgbClr val="FFFF00"/>
                </a:highlight>
              </a:rPr>
              <a:t>this</a:t>
            </a:r>
            <a:r>
              <a:rPr lang="en-US" sz="1800" dirty="0"/>
              <a:t>?</a:t>
            </a:r>
          </a:p>
        </p:txBody>
      </p:sp>
    </p:spTree>
    <p:extLst>
      <p:ext uri="{BB962C8B-B14F-4D97-AF65-F5344CB8AC3E}">
        <p14:creationId xmlns:p14="http://schemas.microsoft.com/office/powerpoint/2010/main" val="1571642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AA60E-C81A-4BA6-A7BB-823A17C37218}"/>
              </a:ext>
            </a:extLst>
          </p:cNvPr>
          <p:cNvSpPr>
            <a:spLocks noGrp="1"/>
          </p:cNvSpPr>
          <p:nvPr>
            <p:ph type="title"/>
          </p:nvPr>
        </p:nvSpPr>
        <p:spPr/>
        <p:txBody>
          <a:bodyPr/>
          <a:lstStyle/>
          <a:p>
            <a:r>
              <a:rPr lang="en-US" dirty="0"/>
              <a:t>Collecting evidence</a:t>
            </a:r>
          </a:p>
        </p:txBody>
      </p:sp>
      <p:graphicFrame>
        <p:nvGraphicFramePr>
          <p:cNvPr id="5" name="Table 5">
            <a:extLst>
              <a:ext uri="{FF2B5EF4-FFF2-40B4-BE49-F238E27FC236}">
                <a16:creationId xmlns:a16="http://schemas.microsoft.com/office/drawing/2014/main" id="{513C2626-01D7-458D-B40F-A116172FB34A}"/>
              </a:ext>
            </a:extLst>
          </p:cNvPr>
          <p:cNvGraphicFramePr>
            <a:graphicFrameLocks noGrp="1"/>
          </p:cNvGraphicFramePr>
          <p:nvPr>
            <p:ph idx="1"/>
            <p:extLst>
              <p:ext uri="{D42A27DB-BD31-4B8C-83A1-F6EECF244321}">
                <p14:modId xmlns:p14="http://schemas.microsoft.com/office/powerpoint/2010/main" val="422750263"/>
              </p:ext>
            </p:extLst>
          </p:nvPr>
        </p:nvGraphicFramePr>
        <p:xfrm>
          <a:off x="838200" y="1825625"/>
          <a:ext cx="10515600" cy="45720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73497496"/>
                    </a:ext>
                  </a:extLst>
                </a:gridCol>
                <a:gridCol w="5257800">
                  <a:extLst>
                    <a:ext uri="{9D8B030D-6E8A-4147-A177-3AD203B41FA5}">
                      <a16:colId xmlns:a16="http://schemas.microsoft.com/office/drawing/2014/main" val="2586655689"/>
                    </a:ext>
                  </a:extLst>
                </a:gridCol>
              </a:tblGrid>
              <a:tr h="2286000">
                <a:tc>
                  <a:txBody>
                    <a:bodyPr/>
                    <a:lstStyle/>
                    <a:p>
                      <a:r>
                        <a:rPr lang="en-US" dirty="0">
                          <a:solidFill>
                            <a:schemeClr val="tx1"/>
                          </a:solidFill>
                        </a:rPr>
                        <a:t>FACTUAL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LOGICAL </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27039952"/>
                  </a:ext>
                </a:extLst>
              </a:tr>
              <a:tr h="2286000">
                <a:tc>
                  <a:txBody>
                    <a:bodyPr/>
                    <a:lstStyle/>
                    <a:p>
                      <a:r>
                        <a:rPr lang="en-US" b="1" dirty="0">
                          <a:solidFill>
                            <a:schemeClr val="tx1"/>
                          </a:solidFill>
                        </a:rPr>
                        <a:t>STATISTICAL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b="1" dirty="0">
                          <a:solidFill>
                            <a:schemeClr val="tx1"/>
                          </a:solidFill>
                        </a:rPr>
                        <a:t>ANECTDOTAL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86013835"/>
                  </a:ext>
                </a:extLst>
              </a:tr>
            </a:tbl>
          </a:graphicData>
        </a:graphic>
      </p:graphicFrame>
    </p:spTree>
    <p:extLst>
      <p:ext uri="{BB962C8B-B14F-4D97-AF65-F5344CB8AC3E}">
        <p14:creationId xmlns:p14="http://schemas.microsoft.com/office/powerpoint/2010/main" val="1391665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8">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D409AB3-921F-4FCB-9A0C-3630F6F33684}"/>
              </a:ext>
            </a:extLst>
          </p:cNvPr>
          <p:cNvSpPr>
            <a:spLocks noGrp="1"/>
          </p:cNvSpPr>
          <p:nvPr>
            <p:ph type="title"/>
          </p:nvPr>
        </p:nvSpPr>
        <p:spPr>
          <a:xfrm>
            <a:off x="1870997" y="1607809"/>
            <a:ext cx="9236026" cy="2876680"/>
          </a:xfrm>
        </p:spPr>
        <p:txBody>
          <a:bodyPr vert="horz" lIns="91440" tIns="45720" rIns="91440" bIns="45720" rtlCol="0" anchor="b">
            <a:normAutofit/>
          </a:bodyPr>
          <a:lstStyle/>
          <a:p>
            <a:r>
              <a:rPr lang="en-US" sz="6600" kern="1200">
                <a:solidFill>
                  <a:srgbClr val="FFFFFF"/>
                </a:solidFill>
                <a:latin typeface="+mj-lt"/>
                <a:ea typeface="+mj-ea"/>
                <a:cs typeface="+mj-cs"/>
              </a:rPr>
              <a:t>End Part 2</a:t>
            </a:r>
          </a:p>
        </p:txBody>
      </p:sp>
      <p:sp>
        <p:nvSpPr>
          <p:cNvPr id="4" name="Text Placeholder 3">
            <a:extLst>
              <a:ext uri="{FF2B5EF4-FFF2-40B4-BE49-F238E27FC236}">
                <a16:creationId xmlns:a16="http://schemas.microsoft.com/office/drawing/2014/main" id="{E5456C3C-B152-4C4D-8076-84BDEDF8D16D}"/>
              </a:ext>
            </a:extLst>
          </p:cNvPr>
          <p:cNvSpPr>
            <a:spLocks noGrp="1"/>
          </p:cNvSpPr>
          <p:nvPr>
            <p:ph type="body" idx="1"/>
          </p:nvPr>
        </p:nvSpPr>
        <p:spPr>
          <a:xfrm>
            <a:off x="1987499" y="4810308"/>
            <a:ext cx="9003022" cy="1076551"/>
          </a:xfrm>
        </p:spPr>
        <p:txBody>
          <a:bodyPr vert="horz" lIns="91440" tIns="45720" rIns="91440" bIns="45720" rtlCol="0">
            <a:normAutofit/>
          </a:bodyPr>
          <a:lstStyle/>
          <a:p>
            <a:r>
              <a:rPr lang="en-US" kern="1200" dirty="0">
                <a:solidFill>
                  <a:schemeClr val="tx1"/>
                </a:solidFill>
                <a:latin typeface="+mn-lt"/>
                <a:ea typeface="+mn-ea"/>
                <a:cs typeface="+mn-cs"/>
              </a:rPr>
              <a:t>Continue to </a:t>
            </a:r>
            <a:r>
              <a:rPr lang="en-US" kern="1200" dirty="0">
                <a:solidFill>
                  <a:schemeClr val="tx1"/>
                </a:solidFill>
                <a:latin typeface="+mn-lt"/>
                <a:ea typeface="+mn-ea"/>
                <a:cs typeface="+mn-cs"/>
                <a:hlinkClick r:id="rId2"/>
              </a:rPr>
              <a:t>Collecting Sources from Evidence and Writing Responses </a:t>
            </a:r>
            <a:endParaRPr lang="en-US" kern="1200" dirty="0">
              <a:solidFill>
                <a:schemeClr val="tx1"/>
              </a:solidFill>
              <a:latin typeface="+mn-lt"/>
              <a:ea typeface="+mn-ea"/>
              <a:cs typeface="+mn-cs"/>
            </a:endParaRPr>
          </a:p>
        </p:txBody>
      </p:sp>
    </p:spTree>
    <p:extLst>
      <p:ext uri="{BB962C8B-B14F-4D97-AF65-F5344CB8AC3E}">
        <p14:creationId xmlns:p14="http://schemas.microsoft.com/office/powerpoint/2010/main" val="1091735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43536388-A7E9-4083-B4C1-EA88F82B93B7}"/>
              </a:ext>
            </a:extLst>
          </p:cNvPr>
          <p:cNvSpPr>
            <a:spLocks noGrp="1"/>
          </p:cNvSpPr>
          <p:nvPr>
            <p:ph type="title"/>
          </p:nvPr>
        </p:nvSpPr>
        <p:spPr>
          <a:xfrm>
            <a:off x="1094095" y="851517"/>
            <a:ext cx="5238466" cy="2991416"/>
          </a:xfrm>
        </p:spPr>
        <p:txBody>
          <a:bodyPr vert="horz" lIns="91440" tIns="45720" rIns="91440" bIns="45720" rtlCol="0" anchor="b">
            <a:normAutofit/>
          </a:bodyPr>
          <a:lstStyle/>
          <a:p>
            <a:r>
              <a:rPr lang="en-US" kern="1200">
                <a:solidFill>
                  <a:schemeClr val="tx1"/>
                </a:solidFill>
                <a:latin typeface="+mj-lt"/>
                <a:ea typeface="+mj-ea"/>
                <a:cs typeface="+mj-cs"/>
              </a:rPr>
              <a:t>Recognizing Bias</a:t>
            </a:r>
          </a:p>
        </p:txBody>
      </p:sp>
      <p:sp>
        <p:nvSpPr>
          <p:cNvPr id="5" name="Text Placeholder 4">
            <a:extLst>
              <a:ext uri="{FF2B5EF4-FFF2-40B4-BE49-F238E27FC236}">
                <a16:creationId xmlns:a16="http://schemas.microsoft.com/office/drawing/2014/main" id="{F6678CA8-0B82-4D07-A37E-BD0C4B095AE2}"/>
              </a:ext>
            </a:extLst>
          </p:cNvPr>
          <p:cNvSpPr>
            <a:spLocks noGrp="1"/>
          </p:cNvSpPr>
          <p:nvPr>
            <p:ph type="body" idx="1"/>
          </p:nvPr>
        </p:nvSpPr>
        <p:spPr>
          <a:xfrm>
            <a:off x="2025076" y="3920994"/>
            <a:ext cx="2474727" cy="773456"/>
          </a:xfrm>
          <a:solidFill>
            <a:schemeClr val="accent5">
              <a:lumMod val="40000"/>
              <a:lumOff val="60000"/>
            </a:schemeClr>
          </a:solidFill>
        </p:spPr>
        <p:txBody>
          <a:bodyPr vert="horz" lIns="91440" tIns="45720" rIns="91440" bIns="45720" rtlCol="0" anchor="ctr">
            <a:normAutofit/>
          </a:bodyPr>
          <a:lstStyle/>
          <a:p>
            <a:r>
              <a:rPr lang="en-US" kern="1200" dirty="0">
                <a:solidFill>
                  <a:schemeClr val="tx1"/>
                </a:solidFill>
                <a:latin typeface="+mn-lt"/>
                <a:ea typeface="+mn-ea"/>
                <a:cs typeface="+mn-cs"/>
              </a:rPr>
              <a:t>In self and others</a:t>
            </a:r>
          </a:p>
        </p:txBody>
      </p:sp>
      <p:sp>
        <p:nvSpPr>
          <p:cNvPr id="23" name="Freeform: Shape 22">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Graphic 8" descr="Head with Gears">
            <a:extLst>
              <a:ext uri="{FF2B5EF4-FFF2-40B4-BE49-F238E27FC236}">
                <a16:creationId xmlns:a16="http://schemas.microsoft.com/office/drawing/2014/main" id="{ECAC091D-FDF2-C067-26CD-D45CFC33D1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1503" y="2129307"/>
            <a:ext cx="3217333" cy="3217333"/>
          </a:xfrm>
          <a:prstGeom prst="rect">
            <a:avLst/>
          </a:prstGeom>
        </p:spPr>
      </p:pic>
    </p:spTree>
    <p:extLst>
      <p:ext uri="{BB962C8B-B14F-4D97-AF65-F5344CB8AC3E}">
        <p14:creationId xmlns:p14="http://schemas.microsoft.com/office/powerpoint/2010/main" val="2139676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734253A-4276-5407-FE0A-09234BF56A92}"/>
              </a:ext>
            </a:extLst>
          </p:cNvPr>
          <p:cNvPicPr>
            <a:picLocks noChangeAspect="1"/>
          </p:cNvPicPr>
          <p:nvPr/>
        </p:nvPicPr>
        <p:blipFill rotWithShape="1">
          <a:blip r:embed="rId3">
            <a:alphaModFix amt="35000"/>
          </a:blip>
          <a:srcRect t="7529" b="8201"/>
          <a:stretch/>
        </p:blipFill>
        <p:spPr>
          <a:xfrm>
            <a:off x="20" y="10"/>
            <a:ext cx="12191980" cy="6857990"/>
          </a:xfrm>
          <a:prstGeom prst="rect">
            <a:avLst/>
          </a:prstGeom>
        </p:spPr>
      </p:pic>
      <p:sp>
        <p:nvSpPr>
          <p:cNvPr id="2" name="Title 1">
            <a:extLst>
              <a:ext uri="{FF2B5EF4-FFF2-40B4-BE49-F238E27FC236}">
                <a16:creationId xmlns:a16="http://schemas.microsoft.com/office/drawing/2014/main" id="{FC323137-7853-4316-A65F-A16D927CF420}"/>
              </a:ext>
            </a:extLst>
          </p:cNvPr>
          <p:cNvSpPr>
            <a:spLocks noGrp="1"/>
          </p:cNvSpPr>
          <p:nvPr>
            <p:ph type="title"/>
          </p:nvPr>
        </p:nvSpPr>
        <p:spPr>
          <a:xfrm>
            <a:off x="838200" y="365125"/>
            <a:ext cx="10515600" cy="1325563"/>
          </a:xfrm>
        </p:spPr>
        <p:txBody>
          <a:bodyPr>
            <a:normAutofit/>
          </a:bodyPr>
          <a:lstStyle/>
          <a:p>
            <a:r>
              <a:rPr lang="en-US" sz="3700" b="1" i="0">
                <a:solidFill>
                  <a:srgbClr val="FFFFFF"/>
                </a:solidFill>
                <a:effectLst/>
                <a:latin typeface="Montserrat" panose="00000500000000000000" pitchFamily="2" charset="0"/>
              </a:rPr>
              <a:t>Caution!</a:t>
            </a:r>
            <a:r>
              <a:rPr lang="en-US" sz="3700" b="0" i="1">
                <a:solidFill>
                  <a:srgbClr val="FFFFFF"/>
                </a:solidFill>
                <a:effectLst/>
                <a:latin typeface="-apple-system"/>
              </a:rPr>
              <a:t>  </a:t>
            </a:r>
            <a:br>
              <a:rPr lang="en-US" sz="3700" b="0" i="1">
                <a:solidFill>
                  <a:srgbClr val="FFFFFF"/>
                </a:solidFill>
                <a:effectLst/>
                <a:latin typeface="-apple-system"/>
              </a:rPr>
            </a:br>
            <a:r>
              <a:rPr lang="en-US" sz="3700" b="0" i="1">
                <a:solidFill>
                  <a:srgbClr val="FFFFFF"/>
                </a:solidFill>
                <a:effectLst/>
                <a:latin typeface="-apple-system"/>
              </a:rPr>
              <a:t>If you notice the following, the source may be biased:</a:t>
            </a:r>
            <a:endParaRPr lang="en-US" sz="3700">
              <a:solidFill>
                <a:srgbClr val="FFFFFF"/>
              </a:solidFill>
            </a:endParaRPr>
          </a:p>
        </p:txBody>
      </p:sp>
      <p:graphicFrame>
        <p:nvGraphicFramePr>
          <p:cNvPr id="5" name="Content Placeholder 2">
            <a:extLst>
              <a:ext uri="{FF2B5EF4-FFF2-40B4-BE49-F238E27FC236}">
                <a16:creationId xmlns:a16="http://schemas.microsoft.com/office/drawing/2014/main" id="{59236B4F-948B-0F5E-ACD5-506C67930D8F}"/>
              </a:ext>
            </a:extLst>
          </p:cNvPr>
          <p:cNvGraphicFramePr>
            <a:graphicFrameLocks noGrp="1"/>
          </p:cNvGraphicFramePr>
          <p:nvPr>
            <p:ph idx="1"/>
            <p:extLst>
              <p:ext uri="{D42A27DB-BD31-4B8C-83A1-F6EECF244321}">
                <p14:modId xmlns:p14="http://schemas.microsoft.com/office/powerpoint/2010/main" val="10320638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6165370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1960BD9-4E2E-42A8-904A-50CFAF60E23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Confirmation Bias and other biases</a:t>
            </a:r>
          </a:p>
        </p:txBody>
      </p:sp>
      <p:sp>
        <p:nvSpPr>
          <p:cNvPr id="3" name="Content Placeholder 2">
            <a:extLst>
              <a:ext uri="{FF2B5EF4-FFF2-40B4-BE49-F238E27FC236}">
                <a16:creationId xmlns:a16="http://schemas.microsoft.com/office/drawing/2014/main" id="{A581640C-AA4E-47B4-B365-897430E5E116}"/>
              </a:ext>
            </a:extLst>
          </p:cNvPr>
          <p:cNvSpPr>
            <a:spLocks noGrp="1"/>
          </p:cNvSpPr>
          <p:nvPr>
            <p:ph idx="1"/>
          </p:nvPr>
        </p:nvSpPr>
        <p:spPr>
          <a:xfrm>
            <a:off x="1367624" y="2490436"/>
            <a:ext cx="9708995" cy="3567173"/>
          </a:xfrm>
        </p:spPr>
        <p:txBody>
          <a:bodyPr anchor="ctr">
            <a:normAutofit/>
          </a:bodyPr>
          <a:lstStyle/>
          <a:p>
            <a:r>
              <a:rPr lang="en-US" sz="2400" b="1" dirty="0"/>
              <a:t>Explicit bias </a:t>
            </a:r>
            <a:r>
              <a:rPr lang="en-US" sz="2400" dirty="0"/>
              <a:t>is often easy to recognize as individuals are aware of the prejudices, even if that is not what they call the position. </a:t>
            </a:r>
          </a:p>
          <a:p>
            <a:r>
              <a:rPr lang="en-US" sz="2400" b="1" dirty="0"/>
              <a:t>Implicit bias </a:t>
            </a:r>
            <a:r>
              <a:rPr lang="en-US" sz="2400" dirty="0"/>
              <a:t>may be unintentional but can affect judgments, decisions, and behaviors.   </a:t>
            </a:r>
          </a:p>
          <a:p>
            <a:r>
              <a:rPr lang="en-US" sz="2400" b="1" dirty="0"/>
              <a:t>Confirmation bias </a:t>
            </a:r>
            <a:r>
              <a:rPr lang="en-US" sz="2400" dirty="0"/>
              <a:t>explains why two people with opposing views can engage with the same evidence and both feel validated. </a:t>
            </a:r>
          </a:p>
          <a:p>
            <a:endParaRPr lang="en-US" sz="2400" dirty="0"/>
          </a:p>
          <a:p>
            <a:pPr marL="0" indent="0" algn="ctr">
              <a:buNone/>
            </a:pPr>
            <a:r>
              <a:rPr lang="en-US" sz="2400" dirty="0"/>
              <a:t>To recognize bias, we must explore our own thinking.</a:t>
            </a:r>
          </a:p>
        </p:txBody>
      </p:sp>
    </p:spTree>
    <p:extLst>
      <p:ext uri="{BB962C8B-B14F-4D97-AF65-F5344CB8AC3E}">
        <p14:creationId xmlns:p14="http://schemas.microsoft.com/office/powerpoint/2010/main" val="1713669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98C80A-D6A0-4266-BD0B-57D8FFC5FB9B}"/>
              </a:ext>
            </a:extLst>
          </p:cNvPr>
          <p:cNvSpPr>
            <a:spLocks noGrp="1"/>
          </p:cNvSpPr>
          <p:nvPr>
            <p:ph type="title"/>
          </p:nvPr>
        </p:nvSpPr>
        <p:spPr>
          <a:xfrm>
            <a:off x="635000" y="640823"/>
            <a:ext cx="3418659" cy="5583148"/>
          </a:xfrm>
        </p:spPr>
        <p:txBody>
          <a:bodyPr anchor="ctr">
            <a:normAutofit/>
          </a:bodyPr>
          <a:lstStyle/>
          <a:p>
            <a:r>
              <a:rPr lang="en-US" sz="5400" dirty="0"/>
              <a:t>Accessing Lesson Plans to Learn About Bias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F5CDE00-76EE-2651-25DA-6820C648FF49}"/>
              </a:ext>
            </a:extLst>
          </p:cNvPr>
          <p:cNvGraphicFramePr>
            <a:graphicFrameLocks noGrp="1"/>
          </p:cNvGraphicFramePr>
          <p:nvPr>
            <p:ph idx="1"/>
            <p:extLst>
              <p:ext uri="{D42A27DB-BD31-4B8C-83A1-F6EECF244321}">
                <p14:modId xmlns:p14="http://schemas.microsoft.com/office/powerpoint/2010/main" val="2230788922"/>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4697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EE757D8-CE5C-4C59-9FCF-98FD31CE617B}"/>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High Impact Content </a:t>
            </a:r>
          </a:p>
        </p:txBody>
      </p:sp>
      <p:graphicFrame>
        <p:nvGraphicFramePr>
          <p:cNvPr id="5" name="Content Placeholder 2">
            <a:extLst>
              <a:ext uri="{FF2B5EF4-FFF2-40B4-BE49-F238E27FC236}">
                <a16:creationId xmlns:a16="http://schemas.microsoft.com/office/drawing/2014/main" id="{93A11BFA-CCAD-C80C-B3F3-879735711D40}"/>
              </a:ext>
            </a:extLst>
          </p:cNvPr>
          <p:cNvGraphicFramePr>
            <a:graphicFrameLocks noGrp="1"/>
          </p:cNvGraphicFramePr>
          <p:nvPr>
            <p:ph idx="1"/>
            <p:extLst>
              <p:ext uri="{D42A27DB-BD31-4B8C-83A1-F6EECF244321}">
                <p14:modId xmlns:p14="http://schemas.microsoft.com/office/powerpoint/2010/main" val="3818595130"/>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5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A69A4C-F64F-44A8-A646-C3E4BC2CD0DB}"/>
              </a:ext>
            </a:extLst>
          </p:cNvPr>
          <p:cNvSpPr>
            <a:spLocks noGrp="1"/>
          </p:cNvSpPr>
          <p:nvPr>
            <p:ph type="title"/>
          </p:nvPr>
        </p:nvSpPr>
        <p:spPr>
          <a:xfrm>
            <a:off x="841248" y="256032"/>
            <a:ext cx="10506456" cy="1014984"/>
          </a:xfrm>
        </p:spPr>
        <p:txBody>
          <a:bodyPr anchor="b">
            <a:normAutofit/>
          </a:bodyPr>
          <a:lstStyle/>
          <a:p>
            <a:r>
              <a:rPr lang="en-US" dirty="0"/>
              <a:t>Curated Resources</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353C968-F242-1847-AFCC-F48721017133}"/>
              </a:ext>
            </a:extLst>
          </p:cNvPr>
          <p:cNvGraphicFramePr>
            <a:graphicFrameLocks noGrp="1"/>
          </p:cNvGraphicFramePr>
          <p:nvPr>
            <p:ph idx="1"/>
            <p:extLst>
              <p:ext uri="{D42A27DB-BD31-4B8C-83A1-F6EECF244321}">
                <p14:modId xmlns:p14="http://schemas.microsoft.com/office/powerpoint/2010/main" val="3401122790"/>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148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8AA417D-4AC1-41E1-BD46-AFF4FDCC1C8E}"/>
              </a:ext>
            </a:extLst>
          </p:cNvPr>
          <p:cNvSpPr>
            <a:spLocks noGrp="1"/>
          </p:cNvSpPr>
          <p:nvPr>
            <p:ph type="title"/>
          </p:nvPr>
        </p:nvSpPr>
        <p:spPr>
          <a:xfrm>
            <a:off x="838200" y="365125"/>
            <a:ext cx="9842237" cy="1325563"/>
          </a:xfrm>
        </p:spPr>
        <p:txBody>
          <a:bodyPr>
            <a:normAutofit/>
          </a:bodyPr>
          <a:lstStyle/>
          <a:p>
            <a:r>
              <a:rPr lang="en-US" sz="5200" dirty="0"/>
              <a:t>Why do types of sources matter?</a:t>
            </a: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3"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15"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18212A6D-CED5-431D-1C24-E1AC5483043B}"/>
              </a:ext>
            </a:extLst>
          </p:cNvPr>
          <p:cNvGraphicFramePr>
            <a:graphicFrameLocks noGrp="1"/>
          </p:cNvGraphicFramePr>
          <p:nvPr>
            <p:ph idx="1"/>
            <p:extLst>
              <p:ext uri="{D42A27DB-BD31-4B8C-83A1-F6EECF244321}">
                <p14:modId xmlns:p14="http://schemas.microsoft.com/office/powerpoint/2010/main" val="18178719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5699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6D37C7-9CF6-45B6-A6BC-D42B5B253F9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What does it mean to use evidence from the text? </a:t>
            </a:r>
          </a:p>
        </p:txBody>
      </p:sp>
      <p:sp>
        <p:nvSpPr>
          <p:cNvPr id="3" name="Content Placeholder 2">
            <a:extLst>
              <a:ext uri="{FF2B5EF4-FFF2-40B4-BE49-F238E27FC236}">
                <a16:creationId xmlns:a16="http://schemas.microsoft.com/office/drawing/2014/main" id="{1B4F8A4B-0AB5-4197-A463-993AF2F1DE15}"/>
              </a:ext>
            </a:extLst>
          </p:cNvPr>
          <p:cNvSpPr>
            <a:spLocks noGrp="1"/>
          </p:cNvSpPr>
          <p:nvPr>
            <p:ph idx="1"/>
          </p:nvPr>
        </p:nvSpPr>
        <p:spPr>
          <a:xfrm>
            <a:off x="4810259" y="649480"/>
            <a:ext cx="6555347" cy="5546047"/>
          </a:xfrm>
        </p:spPr>
        <p:txBody>
          <a:bodyPr anchor="ctr">
            <a:normAutofit/>
          </a:bodyPr>
          <a:lstStyle/>
          <a:p>
            <a:r>
              <a:rPr lang="en-US" sz="4000" dirty="0"/>
              <a:t>The evidence used does not need to be directly copied from the text.</a:t>
            </a:r>
          </a:p>
          <a:p>
            <a:r>
              <a:rPr lang="en-US" sz="4000" dirty="0"/>
              <a:t>The evidence used does not need to be cited in this context.  </a:t>
            </a:r>
          </a:p>
        </p:txBody>
      </p:sp>
    </p:spTree>
    <p:extLst>
      <p:ext uri="{BB962C8B-B14F-4D97-AF65-F5344CB8AC3E}">
        <p14:creationId xmlns:p14="http://schemas.microsoft.com/office/powerpoint/2010/main" val="191727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11de6c8-9fda-4174-a5fa-25aa785639fa">
      <UserInfo>
        <DisplayName>Beal, Jaime</DisplayName>
        <AccountId>79</AccountId>
        <AccountType/>
      </UserInfo>
      <UserInfo>
        <DisplayName>Mailhot, Michele R</DisplayName>
        <AccountId>10</AccountId>
        <AccountType/>
      </UserInfo>
      <UserInfo>
        <DisplayName>Bertini, Kathy</DisplayName>
        <AccountId>84</AccountId>
        <AccountType/>
      </UserInfo>
    </SharedWithUsers>
    <lcf76f155ced4ddcb4097134ff3c332f xmlns="92947c37-d8ba-46ed-a7ae-928c2c40d7e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2F7A7752C4C14DBDBE8F8871E1AD6B" ma:contentTypeVersion="12" ma:contentTypeDescription="Create a new document." ma:contentTypeScope="" ma:versionID="c85d5965d58c17dd9f78c2dcccdd8297">
  <xsd:schema xmlns:xsd="http://www.w3.org/2001/XMLSchema" xmlns:xs="http://www.w3.org/2001/XMLSchema" xmlns:p="http://schemas.microsoft.com/office/2006/metadata/properties" xmlns:ns2="92947c37-d8ba-46ed-a7ae-928c2c40d7e0" xmlns:ns3="e11de6c8-9fda-4174-a5fa-25aa785639fa" targetNamespace="http://schemas.microsoft.com/office/2006/metadata/properties" ma:root="true" ma:fieldsID="d24377c227a563912efdac3b4b19f83d" ns2:_="" ns3:_="">
    <xsd:import namespace="92947c37-d8ba-46ed-a7ae-928c2c40d7e0"/>
    <xsd:import namespace="e11de6c8-9fda-4174-a5fa-25aa785639f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947c37-d8ba-46ed-a7ae-928c2c40d7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1de6c8-9fda-4174-a5fa-25aa785639f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FC6488-0418-4EFC-9C9C-228532CC2261}">
  <ds:schemaRefs>
    <ds:schemaRef ds:uri="92947c37-d8ba-46ed-a7ae-928c2c40d7e0"/>
    <ds:schemaRef ds:uri="e11de6c8-9fda-4174-a5fa-25aa785639fa"/>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359A539-B6FA-445E-8D3D-13649F3CEE60}">
  <ds:schemaRefs>
    <ds:schemaRef ds:uri="http://schemas.microsoft.com/sharepoint/v3/contenttype/forms"/>
  </ds:schemaRefs>
</ds:datastoreItem>
</file>

<file path=customXml/itemProps3.xml><?xml version="1.0" encoding="utf-8"?>
<ds:datastoreItem xmlns:ds="http://schemas.openxmlformats.org/officeDocument/2006/customXml" ds:itemID="{846F9C82-16CA-4818-BCA7-295EC85E2CD8}">
  <ds:schemaRefs>
    <ds:schemaRef ds:uri="92947c37-d8ba-46ed-a7ae-928c2c40d7e0"/>
    <ds:schemaRef ds:uri="e11de6c8-9fda-4174-a5fa-25aa785639f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509</TotalTime>
  <Words>1011</Words>
  <Application>Microsoft Office PowerPoint</Application>
  <PresentationFormat>Widescreen</PresentationFormat>
  <Paragraphs>85</Paragraphs>
  <Slides>14</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-apple-system</vt:lpstr>
      <vt:lpstr>Arial</vt:lpstr>
      <vt:lpstr>Calibri</vt:lpstr>
      <vt:lpstr>Calibri Light</vt:lpstr>
      <vt:lpstr>Montserrat</vt:lpstr>
      <vt:lpstr>Office Theme</vt:lpstr>
      <vt:lpstr>Evidence-Based Responses </vt:lpstr>
      <vt:lpstr>Recognizing Bias</vt:lpstr>
      <vt:lpstr>Caution!   If you notice the following, the source may be biased:</vt:lpstr>
      <vt:lpstr>Confirmation Bias and other biases</vt:lpstr>
      <vt:lpstr>Accessing Lesson Plans to Learn About Bias</vt:lpstr>
      <vt:lpstr>High Impact Content </vt:lpstr>
      <vt:lpstr>Curated Resources</vt:lpstr>
      <vt:lpstr>Why do types of sources matter?</vt:lpstr>
      <vt:lpstr>What does it mean to use evidence from the text? </vt:lpstr>
      <vt:lpstr>Types of Evidence</vt:lpstr>
      <vt:lpstr>Let’s try it </vt:lpstr>
      <vt:lpstr>Discussion</vt:lpstr>
      <vt:lpstr>Collecting evidence</vt:lpstr>
      <vt:lpstr>End Part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Evidence-Based Responses </dc:title>
  <dc:creator>Dunton, Morgan</dc:creator>
  <cp:lastModifiedBy>Dunton, Morgan</cp:lastModifiedBy>
  <cp:revision>2</cp:revision>
  <dcterms:created xsi:type="dcterms:W3CDTF">2023-01-10T14:30:17Z</dcterms:created>
  <dcterms:modified xsi:type="dcterms:W3CDTF">2023-01-13T20:42:13Z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0x010100FB2F7A7752C4C14DBDBE8F8871E1AD6B</vt:lpwstr>
  </property>
  <property fmtid="{D5CDD505-2E9C-101B-9397-08002B2CF9AE}" pid="3" name="MediaServiceImageTags">
    <vt:lpwstr/>
  </property>
</Properties>
</file>