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7" r:id="rId5"/>
    <p:sldId id="264" r:id="rId6"/>
    <p:sldId id="262" r:id="rId7"/>
    <p:sldId id="263" r:id="rId8"/>
    <p:sldId id="281" r:id="rId9"/>
    <p:sldId id="280" r:id="rId10"/>
    <p:sldId id="265" r:id="rId11"/>
    <p:sldId id="258" r:id="rId12"/>
    <p:sldId id="279" r:id="rId13"/>
    <p:sldId id="283" r:id="rId14"/>
    <p:sldId id="282" r:id="rId15"/>
    <p:sldId id="30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AD818E-4DAA-434E-9C3D-BF812CF67055}" v="1" dt="2023-01-13T20:44:20.346"/>
    <p1510:client id="{5A94033C-15BD-58D6-16C8-78AD0FD0BBEA}" v="17" dt="2023-01-13T20:29:40.0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ton, Morgan" userId="91b7a865-94d5-4c26-b837-ffc0a489a358" providerId="ADAL" clId="{28AD818E-4DAA-434E-9C3D-BF812CF67055}"/>
    <pc:docChg chg="delSld modSld">
      <pc:chgData name="Dunton, Morgan" userId="91b7a865-94d5-4c26-b837-ffc0a489a358" providerId="ADAL" clId="{28AD818E-4DAA-434E-9C3D-BF812CF67055}" dt="2023-01-13T20:44:28.799" v="25" actId="20577"/>
      <pc:docMkLst>
        <pc:docMk/>
      </pc:docMkLst>
      <pc:sldChg chg="modSp mod">
        <pc:chgData name="Dunton, Morgan" userId="91b7a865-94d5-4c26-b837-ffc0a489a358" providerId="ADAL" clId="{28AD818E-4DAA-434E-9C3D-BF812CF67055}" dt="2023-01-13T20:30:02.038" v="2" actId="207"/>
        <pc:sldMkLst>
          <pc:docMk/>
          <pc:sldMk cId="0" sldId="257"/>
        </pc:sldMkLst>
        <pc:spChg chg="mod">
          <ac:chgData name="Dunton, Morgan" userId="91b7a865-94d5-4c26-b837-ffc0a489a358" providerId="ADAL" clId="{28AD818E-4DAA-434E-9C3D-BF812CF67055}" dt="2023-01-13T20:30:02.038" v="2" actId="207"/>
          <ac:spMkLst>
            <pc:docMk/>
            <pc:sldMk cId="0" sldId="257"/>
            <ac:spMk id="2051" creationId="{00000000-0000-0000-0000-000000000000}"/>
          </ac:spMkLst>
        </pc:spChg>
      </pc:sldChg>
      <pc:sldChg chg="del">
        <pc:chgData name="Dunton, Morgan" userId="91b7a865-94d5-4c26-b837-ffc0a489a358" providerId="ADAL" clId="{28AD818E-4DAA-434E-9C3D-BF812CF67055}" dt="2023-01-13T20:30:24.852" v="20" actId="2696"/>
        <pc:sldMkLst>
          <pc:docMk/>
          <pc:sldMk cId="2354430321" sldId="259"/>
        </pc:sldMkLst>
      </pc:sldChg>
      <pc:sldChg chg="del">
        <pc:chgData name="Dunton, Morgan" userId="91b7a865-94d5-4c26-b837-ffc0a489a358" providerId="ADAL" clId="{28AD818E-4DAA-434E-9C3D-BF812CF67055}" dt="2023-01-13T20:30:18.750" v="11" actId="2696"/>
        <pc:sldMkLst>
          <pc:docMk/>
          <pc:sldMk cId="3115804176" sldId="260"/>
        </pc:sldMkLst>
      </pc:sldChg>
      <pc:sldChg chg="del">
        <pc:chgData name="Dunton, Morgan" userId="91b7a865-94d5-4c26-b837-ffc0a489a358" providerId="ADAL" clId="{28AD818E-4DAA-434E-9C3D-BF812CF67055}" dt="2023-01-13T20:30:26.224" v="22" actId="2696"/>
        <pc:sldMkLst>
          <pc:docMk/>
          <pc:sldMk cId="3132462317" sldId="269"/>
        </pc:sldMkLst>
      </pc:sldChg>
      <pc:sldChg chg="del">
        <pc:chgData name="Dunton, Morgan" userId="91b7a865-94d5-4c26-b837-ffc0a489a358" providerId="ADAL" clId="{28AD818E-4DAA-434E-9C3D-BF812CF67055}" dt="2023-01-13T20:30:24.206" v="19" actId="2696"/>
        <pc:sldMkLst>
          <pc:docMk/>
          <pc:sldMk cId="2154540097" sldId="270"/>
        </pc:sldMkLst>
      </pc:sldChg>
      <pc:sldChg chg="del">
        <pc:chgData name="Dunton, Morgan" userId="91b7a865-94d5-4c26-b837-ffc0a489a358" providerId="ADAL" clId="{28AD818E-4DAA-434E-9C3D-BF812CF67055}" dt="2023-01-13T20:30:18.011" v="10" actId="2696"/>
        <pc:sldMkLst>
          <pc:docMk/>
          <pc:sldMk cId="1917274018" sldId="284"/>
        </pc:sldMkLst>
      </pc:sldChg>
      <pc:sldChg chg="del">
        <pc:chgData name="Dunton, Morgan" userId="91b7a865-94d5-4c26-b837-ffc0a489a358" providerId="ADAL" clId="{28AD818E-4DAA-434E-9C3D-BF812CF67055}" dt="2023-01-13T20:30:23.546" v="18" actId="2696"/>
        <pc:sldMkLst>
          <pc:docMk/>
          <pc:sldMk cId="3451802895" sldId="285"/>
        </pc:sldMkLst>
      </pc:sldChg>
      <pc:sldChg chg="del">
        <pc:chgData name="Dunton, Morgan" userId="91b7a865-94d5-4c26-b837-ffc0a489a358" providerId="ADAL" clId="{28AD818E-4DAA-434E-9C3D-BF812CF67055}" dt="2023-01-13T20:30:20.769" v="14" actId="2696"/>
        <pc:sldMkLst>
          <pc:docMk/>
          <pc:sldMk cId="1391665164" sldId="286"/>
        </pc:sldMkLst>
      </pc:sldChg>
      <pc:sldChg chg="del">
        <pc:chgData name="Dunton, Morgan" userId="91b7a865-94d5-4c26-b837-ffc0a489a358" providerId="ADAL" clId="{28AD818E-4DAA-434E-9C3D-BF812CF67055}" dt="2023-01-13T20:30:17.354" v="9" actId="2696"/>
        <pc:sldMkLst>
          <pc:docMk/>
          <pc:sldMk cId="2905699594" sldId="287"/>
        </pc:sldMkLst>
      </pc:sldChg>
      <pc:sldChg chg="del">
        <pc:chgData name="Dunton, Morgan" userId="91b7a865-94d5-4c26-b837-ffc0a489a358" providerId="ADAL" clId="{28AD818E-4DAA-434E-9C3D-BF812CF67055}" dt="2023-01-13T20:30:19.426" v="12" actId="2696"/>
        <pc:sldMkLst>
          <pc:docMk/>
          <pc:sldMk cId="3589692154" sldId="288"/>
        </pc:sldMkLst>
      </pc:sldChg>
      <pc:sldChg chg="del">
        <pc:chgData name="Dunton, Morgan" userId="91b7a865-94d5-4c26-b837-ffc0a489a358" providerId="ADAL" clId="{28AD818E-4DAA-434E-9C3D-BF812CF67055}" dt="2023-01-13T20:30:20.088" v="13" actId="2696"/>
        <pc:sldMkLst>
          <pc:docMk/>
          <pc:sldMk cId="1571642704" sldId="289"/>
        </pc:sldMkLst>
      </pc:sldChg>
      <pc:sldChg chg="del">
        <pc:chgData name="Dunton, Morgan" userId="91b7a865-94d5-4c26-b837-ffc0a489a358" providerId="ADAL" clId="{28AD818E-4DAA-434E-9C3D-BF812CF67055}" dt="2023-01-13T20:30:22.292" v="16" actId="2696"/>
        <pc:sldMkLst>
          <pc:docMk/>
          <pc:sldMk cId="1120628466" sldId="290"/>
        </pc:sldMkLst>
      </pc:sldChg>
      <pc:sldChg chg="del">
        <pc:chgData name="Dunton, Morgan" userId="91b7a865-94d5-4c26-b837-ffc0a489a358" providerId="ADAL" clId="{28AD818E-4DAA-434E-9C3D-BF812CF67055}" dt="2023-01-13T20:30:22.903" v="17" actId="2696"/>
        <pc:sldMkLst>
          <pc:docMk/>
          <pc:sldMk cId="3470316822" sldId="291"/>
        </pc:sldMkLst>
      </pc:sldChg>
      <pc:sldChg chg="del">
        <pc:chgData name="Dunton, Morgan" userId="91b7a865-94d5-4c26-b837-ffc0a489a358" providerId="ADAL" clId="{28AD818E-4DAA-434E-9C3D-BF812CF67055}" dt="2023-01-13T20:30:25.534" v="21" actId="2696"/>
        <pc:sldMkLst>
          <pc:docMk/>
          <pc:sldMk cId="516402768" sldId="292"/>
        </pc:sldMkLst>
      </pc:sldChg>
      <pc:sldChg chg="del">
        <pc:chgData name="Dunton, Morgan" userId="91b7a865-94d5-4c26-b837-ffc0a489a358" providerId="ADAL" clId="{28AD818E-4DAA-434E-9C3D-BF812CF67055}" dt="2023-01-13T20:30:16.707" v="8" actId="2696"/>
        <pc:sldMkLst>
          <pc:docMk/>
          <pc:sldMk cId="402148880" sldId="293"/>
        </pc:sldMkLst>
      </pc:sldChg>
      <pc:sldChg chg="del">
        <pc:chgData name="Dunton, Morgan" userId="91b7a865-94d5-4c26-b837-ffc0a489a358" providerId="ADAL" clId="{28AD818E-4DAA-434E-9C3D-BF812CF67055}" dt="2023-01-13T20:30:12.396" v="4" actId="2696"/>
        <pc:sldMkLst>
          <pc:docMk/>
          <pc:sldMk cId="1261653707" sldId="294"/>
        </pc:sldMkLst>
      </pc:sldChg>
      <pc:sldChg chg="del">
        <pc:chgData name="Dunton, Morgan" userId="91b7a865-94d5-4c26-b837-ffc0a489a358" providerId="ADAL" clId="{28AD818E-4DAA-434E-9C3D-BF812CF67055}" dt="2023-01-13T20:30:14.591" v="5" actId="2696"/>
        <pc:sldMkLst>
          <pc:docMk/>
          <pc:sldMk cId="1713669035" sldId="295"/>
        </pc:sldMkLst>
      </pc:sldChg>
      <pc:sldChg chg="del">
        <pc:chgData name="Dunton, Morgan" userId="91b7a865-94d5-4c26-b837-ffc0a489a358" providerId="ADAL" clId="{28AD818E-4DAA-434E-9C3D-BF812CF67055}" dt="2023-01-13T20:30:11.904" v="3" actId="2696"/>
        <pc:sldMkLst>
          <pc:docMk/>
          <pc:sldMk cId="2139676474" sldId="296"/>
        </pc:sldMkLst>
      </pc:sldChg>
      <pc:sldChg chg="del">
        <pc:chgData name="Dunton, Morgan" userId="91b7a865-94d5-4c26-b837-ffc0a489a358" providerId="ADAL" clId="{28AD818E-4DAA-434E-9C3D-BF812CF67055}" dt="2023-01-13T20:30:15.287" v="6" actId="2696"/>
        <pc:sldMkLst>
          <pc:docMk/>
          <pc:sldMk cId="1414697665" sldId="297"/>
        </pc:sldMkLst>
      </pc:sldChg>
      <pc:sldChg chg="del">
        <pc:chgData name="Dunton, Morgan" userId="91b7a865-94d5-4c26-b837-ffc0a489a358" providerId="ADAL" clId="{28AD818E-4DAA-434E-9C3D-BF812CF67055}" dt="2023-01-13T20:30:27.541" v="24" actId="2696"/>
        <pc:sldMkLst>
          <pc:docMk/>
          <pc:sldMk cId="951043553" sldId="298"/>
        </pc:sldMkLst>
      </pc:sldChg>
      <pc:sldChg chg="del">
        <pc:chgData name="Dunton, Morgan" userId="91b7a865-94d5-4c26-b837-ffc0a489a358" providerId="ADAL" clId="{28AD818E-4DAA-434E-9C3D-BF812CF67055}" dt="2023-01-13T20:30:26.912" v="23" actId="2696"/>
        <pc:sldMkLst>
          <pc:docMk/>
          <pc:sldMk cId="2453864289" sldId="299"/>
        </pc:sldMkLst>
      </pc:sldChg>
      <pc:sldChg chg="del">
        <pc:chgData name="Dunton, Morgan" userId="91b7a865-94d5-4c26-b837-ffc0a489a358" providerId="ADAL" clId="{28AD818E-4DAA-434E-9C3D-BF812CF67055}" dt="2023-01-13T20:30:16.007" v="7" actId="2696"/>
        <pc:sldMkLst>
          <pc:docMk/>
          <pc:sldMk cId="150757943" sldId="300"/>
        </pc:sldMkLst>
      </pc:sldChg>
      <pc:sldChg chg="modSp mod">
        <pc:chgData name="Dunton, Morgan" userId="91b7a865-94d5-4c26-b837-ffc0a489a358" providerId="ADAL" clId="{28AD818E-4DAA-434E-9C3D-BF812CF67055}" dt="2023-01-13T20:44:28.799" v="25" actId="20577"/>
        <pc:sldMkLst>
          <pc:docMk/>
          <pc:sldMk cId="2652906769" sldId="301"/>
        </pc:sldMkLst>
        <pc:spChg chg="mod">
          <ac:chgData name="Dunton, Morgan" userId="91b7a865-94d5-4c26-b837-ffc0a489a358" providerId="ADAL" clId="{28AD818E-4DAA-434E-9C3D-BF812CF67055}" dt="2023-01-13T20:44:28.799" v="25" actId="20577"/>
          <ac:spMkLst>
            <pc:docMk/>
            <pc:sldMk cId="2652906769" sldId="301"/>
            <ac:spMk id="5" creationId="{AA60B95E-51C7-41D5-8B04-DE1B8A669BD5}"/>
          </ac:spMkLst>
        </pc:spChg>
      </pc:sldChg>
      <pc:sldChg chg="del">
        <pc:chgData name="Dunton, Morgan" userId="91b7a865-94d5-4c26-b837-ffc0a489a358" providerId="ADAL" clId="{28AD818E-4DAA-434E-9C3D-BF812CF67055}" dt="2023-01-13T20:30:21.419" v="15" actId="2696"/>
        <pc:sldMkLst>
          <pc:docMk/>
          <pc:sldMk cId="1091735220" sldId="302"/>
        </pc:sldMkLst>
      </pc:sldChg>
    </pc:docChg>
  </pc:docChgLst>
  <pc:docChgLst>
    <pc:chgData name="Dunton, Morgan" userId="S::morgan.dunton@maine.gov::91b7a865-94d5-4c26-b837-ffc0a489a358" providerId="AD" clId="Web-{5A94033C-15BD-58D6-16C8-78AD0FD0BBEA}"/>
    <pc:docChg chg="modSld">
      <pc:chgData name="Dunton, Morgan" userId="S::morgan.dunton@maine.gov::91b7a865-94d5-4c26-b837-ffc0a489a358" providerId="AD" clId="Web-{5A94033C-15BD-58D6-16C8-78AD0FD0BBEA}" dt="2023-01-13T20:29:40.095" v="16" actId="20577"/>
      <pc:docMkLst>
        <pc:docMk/>
      </pc:docMkLst>
      <pc:sldChg chg="modSp">
        <pc:chgData name="Dunton, Morgan" userId="S::morgan.dunton@maine.gov::91b7a865-94d5-4c26-b837-ffc0a489a358" providerId="AD" clId="Web-{5A94033C-15BD-58D6-16C8-78AD0FD0BBEA}" dt="2023-01-13T20:29:40.095" v="16" actId="20577"/>
        <pc:sldMkLst>
          <pc:docMk/>
          <pc:sldMk cId="0" sldId="257"/>
        </pc:sldMkLst>
        <pc:spChg chg="mod">
          <ac:chgData name="Dunton, Morgan" userId="S::morgan.dunton@maine.gov::91b7a865-94d5-4c26-b837-ffc0a489a358" providerId="AD" clId="Web-{5A94033C-15BD-58D6-16C8-78AD0FD0BBEA}" dt="2023-01-13T20:29:40.095" v="16" actId="20577"/>
          <ac:spMkLst>
            <pc:docMk/>
            <pc:sldMk cId="0" sldId="257"/>
            <ac:spMk id="2051" creationId="{00000000-0000-0000-0000-000000000000}"/>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3F8AA6-8162-45F6-B6F5-6095AF0F2FFB}" type="doc">
      <dgm:prSet loTypeId="urn:microsoft.com/office/officeart/2018/5/layout/IconLeafLabelList" loCatId="icon" qsTypeId="urn:microsoft.com/office/officeart/2005/8/quickstyle/simple1" qsCatId="simple" csTypeId="urn:microsoft.com/office/officeart/2005/8/colors/accent1_2" csCatId="accent1" phldr="1"/>
      <dgm:spPr/>
      <dgm:t>
        <a:bodyPr/>
        <a:lstStyle/>
        <a:p>
          <a:endParaRPr lang="en-US"/>
        </a:p>
      </dgm:t>
    </dgm:pt>
    <dgm:pt modelId="{27B5A41A-5E0A-49C1-9CDC-CADC41AFD3BB}">
      <dgm:prSet custT="1"/>
      <dgm:spPr/>
      <dgm:t>
        <a:bodyPr/>
        <a:lstStyle/>
        <a:p>
          <a:pPr>
            <a:lnSpc>
              <a:spcPct val="100000"/>
            </a:lnSpc>
            <a:defRPr cap="all"/>
          </a:pPr>
          <a:r>
            <a:rPr lang="en-US" sz="1400" b="1" dirty="0"/>
            <a:t>Evidence is not just from reading.  Evidence may come from a variety of sources including print and digital texts, personal interviews, observation, and experience.  </a:t>
          </a:r>
        </a:p>
      </dgm:t>
    </dgm:pt>
    <dgm:pt modelId="{510EDC9E-291E-45B3-A3DD-AD247EF708D9}" type="parTrans" cxnId="{1C8C34E8-E1BD-45DC-ABAC-CF8526E59B4C}">
      <dgm:prSet/>
      <dgm:spPr/>
      <dgm:t>
        <a:bodyPr/>
        <a:lstStyle/>
        <a:p>
          <a:endParaRPr lang="en-US"/>
        </a:p>
      </dgm:t>
    </dgm:pt>
    <dgm:pt modelId="{10B4CC1E-AF1C-4015-9DA5-5A3E9A2F1A70}" type="sibTrans" cxnId="{1C8C34E8-E1BD-45DC-ABAC-CF8526E59B4C}">
      <dgm:prSet/>
      <dgm:spPr/>
      <dgm:t>
        <a:bodyPr/>
        <a:lstStyle/>
        <a:p>
          <a:endParaRPr lang="en-US"/>
        </a:p>
      </dgm:t>
    </dgm:pt>
    <dgm:pt modelId="{269187CE-B33D-42FD-9EE7-759AFE440218}">
      <dgm:prSet custT="1"/>
      <dgm:spPr/>
      <dgm:t>
        <a:bodyPr/>
        <a:lstStyle/>
        <a:p>
          <a:pPr>
            <a:lnSpc>
              <a:spcPct val="100000"/>
            </a:lnSpc>
            <a:defRPr cap="all"/>
          </a:pPr>
          <a:r>
            <a:rPr lang="en-US" sz="1400" b="1" dirty="0"/>
            <a:t>Close reading develops critical thinking and analysis skills which must also be applied to academic discourse, viewing, and listening.</a:t>
          </a:r>
        </a:p>
      </dgm:t>
    </dgm:pt>
    <dgm:pt modelId="{441B1296-9A9C-4F5E-ABED-206975817EDA}" type="parTrans" cxnId="{8236C6CE-B752-4C33-B530-91AE02C250B0}">
      <dgm:prSet/>
      <dgm:spPr/>
      <dgm:t>
        <a:bodyPr/>
        <a:lstStyle/>
        <a:p>
          <a:endParaRPr lang="en-US"/>
        </a:p>
      </dgm:t>
    </dgm:pt>
    <dgm:pt modelId="{CCD20D37-1DD6-4EB5-8EEA-56A76D940237}" type="sibTrans" cxnId="{8236C6CE-B752-4C33-B530-91AE02C250B0}">
      <dgm:prSet/>
      <dgm:spPr/>
      <dgm:t>
        <a:bodyPr/>
        <a:lstStyle/>
        <a:p>
          <a:endParaRPr lang="en-US"/>
        </a:p>
      </dgm:t>
    </dgm:pt>
    <dgm:pt modelId="{2EB7C7DC-029E-4021-814B-7D2B17BCBCA8}">
      <dgm:prSet custT="1"/>
      <dgm:spPr/>
      <dgm:t>
        <a:bodyPr anchor="ctr"/>
        <a:lstStyle/>
        <a:p>
          <a:pPr>
            <a:lnSpc>
              <a:spcPct val="100000"/>
            </a:lnSpc>
            <a:defRPr cap="all"/>
          </a:pPr>
          <a:r>
            <a:rPr lang="en-US" sz="1400" b="1" i="0" dirty="0"/>
            <a:t>Do you assess listening?</a:t>
          </a:r>
        </a:p>
      </dgm:t>
    </dgm:pt>
    <dgm:pt modelId="{A2FB3948-CB07-4C4E-A1A5-69553F2CE2A6}" type="parTrans" cxnId="{34123F2A-4618-41A0-9246-CA4BC8F2D1E4}">
      <dgm:prSet/>
      <dgm:spPr/>
      <dgm:t>
        <a:bodyPr/>
        <a:lstStyle/>
        <a:p>
          <a:endParaRPr lang="en-US"/>
        </a:p>
      </dgm:t>
    </dgm:pt>
    <dgm:pt modelId="{6CB3DA66-9B43-4ECF-8651-02E32DF61F5E}" type="sibTrans" cxnId="{34123F2A-4618-41A0-9246-CA4BC8F2D1E4}">
      <dgm:prSet/>
      <dgm:spPr/>
      <dgm:t>
        <a:bodyPr/>
        <a:lstStyle/>
        <a:p>
          <a:endParaRPr lang="en-US"/>
        </a:p>
      </dgm:t>
    </dgm:pt>
    <dgm:pt modelId="{4B2FC114-EDFE-4C29-B007-77F8068FB941}" type="pres">
      <dgm:prSet presAssocID="{633F8AA6-8162-45F6-B6F5-6095AF0F2FFB}" presName="root" presStyleCnt="0">
        <dgm:presLayoutVars>
          <dgm:dir/>
          <dgm:resizeHandles val="exact"/>
        </dgm:presLayoutVars>
      </dgm:prSet>
      <dgm:spPr/>
    </dgm:pt>
    <dgm:pt modelId="{BCB384D9-769F-40FD-9C4C-67A14ABB5DA2}" type="pres">
      <dgm:prSet presAssocID="{27B5A41A-5E0A-49C1-9CDC-CADC41AFD3BB}" presName="compNode" presStyleCnt="0"/>
      <dgm:spPr/>
    </dgm:pt>
    <dgm:pt modelId="{9567409D-6471-4BC8-A1D1-C3E287C5710B}" type="pres">
      <dgm:prSet presAssocID="{27B5A41A-5E0A-49C1-9CDC-CADC41AFD3BB}" presName="iconBgRect" presStyleLbl="bgShp" presStyleIdx="0" presStyleCnt="3"/>
      <dgm:spPr>
        <a:prstGeom prst="round2DiagRect">
          <a:avLst>
            <a:gd name="adj1" fmla="val 29727"/>
            <a:gd name="adj2" fmla="val 0"/>
          </a:avLst>
        </a:prstGeom>
      </dgm:spPr>
    </dgm:pt>
    <dgm:pt modelId="{A82ADA19-ABFD-4D30-8E5C-6675D84895AC}" type="pres">
      <dgm:prSet presAssocID="{27B5A41A-5E0A-49C1-9CDC-CADC41AFD3B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on Shelf"/>
        </a:ext>
      </dgm:extLst>
    </dgm:pt>
    <dgm:pt modelId="{853C77C9-FFBA-4070-BAAB-91EB58631D66}" type="pres">
      <dgm:prSet presAssocID="{27B5A41A-5E0A-49C1-9CDC-CADC41AFD3BB}" presName="spaceRect" presStyleCnt="0"/>
      <dgm:spPr/>
    </dgm:pt>
    <dgm:pt modelId="{C1452E2A-8A6B-48C8-8774-E040F294DD5D}" type="pres">
      <dgm:prSet presAssocID="{27B5A41A-5E0A-49C1-9CDC-CADC41AFD3BB}" presName="textRect" presStyleLbl="revTx" presStyleIdx="0" presStyleCnt="3">
        <dgm:presLayoutVars>
          <dgm:chMax val="1"/>
          <dgm:chPref val="1"/>
        </dgm:presLayoutVars>
      </dgm:prSet>
      <dgm:spPr/>
    </dgm:pt>
    <dgm:pt modelId="{5F62E4D8-DF62-417A-892D-B8D4910C0B50}" type="pres">
      <dgm:prSet presAssocID="{10B4CC1E-AF1C-4015-9DA5-5A3E9A2F1A70}" presName="sibTrans" presStyleCnt="0"/>
      <dgm:spPr/>
    </dgm:pt>
    <dgm:pt modelId="{2AA95D80-D59E-4375-A81F-512FB7702092}" type="pres">
      <dgm:prSet presAssocID="{269187CE-B33D-42FD-9EE7-759AFE440218}" presName="compNode" presStyleCnt="0"/>
      <dgm:spPr/>
    </dgm:pt>
    <dgm:pt modelId="{F0696A93-5E5D-4EC2-9C16-17CB569179AD}" type="pres">
      <dgm:prSet presAssocID="{269187CE-B33D-42FD-9EE7-759AFE440218}" presName="iconBgRect" presStyleLbl="bgShp" presStyleIdx="1" presStyleCnt="3"/>
      <dgm:spPr>
        <a:prstGeom prst="round2DiagRect">
          <a:avLst>
            <a:gd name="adj1" fmla="val 29727"/>
            <a:gd name="adj2" fmla="val 0"/>
          </a:avLst>
        </a:prstGeom>
      </dgm:spPr>
    </dgm:pt>
    <dgm:pt modelId="{9FB87D7C-F3FD-4732-9FD1-BCFF1EF02519}" type="pres">
      <dgm:prSet presAssocID="{269187CE-B33D-42FD-9EE7-759AFE44021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24D2D3A8-273C-41A0-B037-DD71E5E2564D}" type="pres">
      <dgm:prSet presAssocID="{269187CE-B33D-42FD-9EE7-759AFE440218}" presName="spaceRect" presStyleCnt="0"/>
      <dgm:spPr/>
    </dgm:pt>
    <dgm:pt modelId="{94988785-ABB1-46CA-AB47-BA936CE36BDE}" type="pres">
      <dgm:prSet presAssocID="{269187CE-B33D-42FD-9EE7-759AFE440218}" presName="textRect" presStyleLbl="revTx" presStyleIdx="1" presStyleCnt="3">
        <dgm:presLayoutVars>
          <dgm:chMax val="1"/>
          <dgm:chPref val="1"/>
        </dgm:presLayoutVars>
      </dgm:prSet>
      <dgm:spPr/>
    </dgm:pt>
    <dgm:pt modelId="{3A42170E-6401-49F4-86EB-8BF235785E3C}" type="pres">
      <dgm:prSet presAssocID="{CCD20D37-1DD6-4EB5-8EEA-56A76D940237}" presName="sibTrans" presStyleCnt="0"/>
      <dgm:spPr/>
    </dgm:pt>
    <dgm:pt modelId="{39BE5BFF-A29E-4C4B-A5A4-54D67A2199A6}" type="pres">
      <dgm:prSet presAssocID="{2EB7C7DC-029E-4021-814B-7D2B17BCBCA8}" presName="compNode" presStyleCnt="0"/>
      <dgm:spPr/>
    </dgm:pt>
    <dgm:pt modelId="{BD0319B8-6DD9-4F45-9327-C5031C2ED852}" type="pres">
      <dgm:prSet presAssocID="{2EB7C7DC-029E-4021-814B-7D2B17BCBCA8}" presName="iconBgRect" presStyleLbl="bgShp" presStyleIdx="2" presStyleCnt="3"/>
      <dgm:spPr>
        <a:prstGeom prst="round2DiagRect">
          <a:avLst>
            <a:gd name="adj1" fmla="val 29727"/>
            <a:gd name="adj2" fmla="val 0"/>
          </a:avLst>
        </a:prstGeom>
      </dgm:spPr>
    </dgm:pt>
    <dgm:pt modelId="{B348BC95-B9B8-4C50-972C-9F71AEF8E85E}" type="pres">
      <dgm:prSet presAssocID="{2EB7C7DC-029E-4021-814B-7D2B17BCBCA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eaf"/>
        </a:ext>
      </dgm:extLst>
    </dgm:pt>
    <dgm:pt modelId="{4D2C6C85-B97E-44FC-9B4F-C142E195423C}" type="pres">
      <dgm:prSet presAssocID="{2EB7C7DC-029E-4021-814B-7D2B17BCBCA8}" presName="spaceRect" presStyleCnt="0"/>
      <dgm:spPr/>
    </dgm:pt>
    <dgm:pt modelId="{9F45F96C-42CD-43A5-ACFD-EFBA69279548}" type="pres">
      <dgm:prSet presAssocID="{2EB7C7DC-029E-4021-814B-7D2B17BCBCA8}" presName="textRect" presStyleLbl="revTx" presStyleIdx="2" presStyleCnt="3">
        <dgm:presLayoutVars>
          <dgm:chMax val="1"/>
          <dgm:chPref val="1"/>
        </dgm:presLayoutVars>
      </dgm:prSet>
      <dgm:spPr/>
    </dgm:pt>
  </dgm:ptLst>
  <dgm:cxnLst>
    <dgm:cxn modelId="{058D370E-867D-4E77-B983-9463DF3993EC}" type="presOf" srcId="{269187CE-B33D-42FD-9EE7-759AFE440218}" destId="{94988785-ABB1-46CA-AB47-BA936CE36BDE}" srcOrd="0" destOrd="0" presId="urn:microsoft.com/office/officeart/2018/5/layout/IconLeafLabelList"/>
    <dgm:cxn modelId="{56EC3615-1356-4BCA-81A0-83C87B3E3F48}" type="presOf" srcId="{2EB7C7DC-029E-4021-814B-7D2B17BCBCA8}" destId="{9F45F96C-42CD-43A5-ACFD-EFBA69279548}" srcOrd="0" destOrd="0" presId="urn:microsoft.com/office/officeart/2018/5/layout/IconLeafLabelList"/>
    <dgm:cxn modelId="{34123F2A-4618-41A0-9246-CA4BC8F2D1E4}" srcId="{633F8AA6-8162-45F6-B6F5-6095AF0F2FFB}" destId="{2EB7C7DC-029E-4021-814B-7D2B17BCBCA8}" srcOrd="2" destOrd="0" parTransId="{A2FB3948-CB07-4C4E-A1A5-69553F2CE2A6}" sibTransId="{6CB3DA66-9B43-4ECF-8651-02E32DF61F5E}"/>
    <dgm:cxn modelId="{8236C6CE-B752-4C33-B530-91AE02C250B0}" srcId="{633F8AA6-8162-45F6-B6F5-6095AF0F2FFB}" destId="{269187CE-B33D-42FD-9EE7-759AFE440218}" srcOrd="1" destOrd="0" parTransId="{441B1296-9A9C-4F5E-ABED-206975817EDA}" sibTransId="{CCD20D37-1DD6-4EB5-8EEA-56A76D940237}"/>
    <dgm:cxn modelId="{6F3FB3DF-9758-406B-B0AF-14E4419BBE6A}" type="presOf" srcId="{633F8AA6-8162-45F6-B6F5-6095AF0F2FFB}" destId="{4B2FC114-EDFE-4C29-B007-77F8068FB941}" srcOrd="0" destOrd="0" presId="urn:microsoft.com/office/officeart/2018/5/layout/IconLeafLabelList"/>
    <dgm:cxn modelId="{1C8C34E8-E1BD-45DC-ABAC-CF8526E59B4C}" srcId="{633F8AA6-8162-45F6-B6F5-6095AF0F2FFB}" destId="{27B5A41A-5E0A-49C1-9CDC-CADC41AFD3BB}" srcOrd="0" destOrd="0" parTransId="{510EDC9E-291E-45B3-A3DD-AD247EF708D9}" sibTransId="{10B4CC1E-AF1C-4015-9DA5-5A3E9A2F1A70}"/>
    <dgm:cxn modelId="{23B407FA-8E6F-4637-B1EE-93C5D4727AAA}" type="presOf" srcId="{27B5A41A-5E0A-49C1-9CDC-CADC41AFD3BB}" destId="{C1452E2A-8A6B-48C8-8774-E040F294DD5D}" srcOrd="0" destOrd="0" presId="urn:microsoft.com/office/officeart/2018/5/layout/IconLeafLabelList"/>
    <dgm:cxn modelId="{6F04590C-B424-476F-B1D3-3D6C0E3E5C5F}" type="presParOf" srcId="{4B2FC114-EDFE-4C29-B007-77F8068FB941}" destId="{BCB384D9-769F-40FD-9C4C-67A14ABB5DA2}" srcOrd="0" destOrd="0" presId="urn:microsoft.com/office/officeart/2018/5/layout/IconLeafLabelList"/>
    <dgm:cxn modelId="{63ADE508-4EDA-4428-AD23-B63C373D1B29}" type="presParOf" srcId="{BCB384D9-769F-40FD-9C4C-67A14ABB5DA2}" destId="{9567409D-6471-4BC8-A1D1-C3E287C5710B}" srcOrd="0" destOrd="0" presId="urn:microsoft.com/office/officeart/2018/5/layout/IconLeafLabelList"/>
    <dgm:cxn modelId="{D2C69F60-1152-40B4-92A6-D4A1C0FE9B99}" type="presParOf" srcId="{BCB384D9-769F-40FD-9C4C-67A14ABB5DA2}" destId="{A82ADA19-ABFD-4D30-8E5C-6675D84895AC}" srcOrd="1" destOrd="0" presId="urn:microsoft.com/office/officeart/2018/5/layout/IconLeafLabelList"/>
    <dgm:cxn modelId="{81794172-9E72-4CC4-8EE8-2B61CFCFB236}" type="presParOf" srcId="{BCB384D9-769F-40FD-9C4C-67A14ABB5DA2}" destId="{853C77C9-FFBA-4070-BAAB-91EB58631D66}" srcOrd="2" destOrd="0" presId="urn:microsoft.com/office/officeart/2018/5/layout/IconLeafLabelList"/>
    <dgm:cxn modelId="{06E11178-104E-4AF4-8428-A67C18C6328D}" type="presParOf" srcId="{BCB384D9-769F-40FD-9C4C-67A14ABB5DA2}" destId="{C1452E2A-8A6B-48C8-8774-E040F294DD5D}" srcOrd="3" destOrd="0" presId="urn:microsoft.com/office/officeart/2018/5/layout/IconLeafLabelList"/>
    <dgm:cxn modelId="{F2BFFC2E-E221-40CC-8C3B-F212B7B844E4}" type="presParOf" srcId="{4B2FC114-EDFE-4C29-B007-77F8068FB941}" destId="{5F62E4D8-DF62-417A-892D-B8D4910C0B50}" srcOrd="1" destOrd="0" presId="urn:microsoft.com/office/officeart/2018/5/layout/IconLeafLabelList"/>
    <dgm:cxn modelId="{819FD050-BF8A-47CD-BB40-DA4BE4EA540D}" type="presParOf" srcId="{4B2FC114-EDFE-4C29-B007-77F8068FB941}" destId="{2AA95D80-D59E-4375-A81F-512FB7702092}" srcOrd="2" destOrd="0" presId="urn:microsoft.com/office/officeart/2018/5/layout/IconLeafLabelList"/>
    <dgm:cxn modelId="{8C26EDBD-44D3-43F5-9D0F-5ED783A49E74}" type="presParOf" srcId="{2AA95D80-D59E-4375-A81F-512FB7702092}" destId="{F0696A93-5E5D-4EC2-9C16-17CB569179AD}" srcOrd="0" destOrd="0" presId="urn:microsoft.com/office/officeart/2018/5/layout/IconLeafLabelList"/>
    <dgm:cxn modelId="{78E69BE9-4F0D-4A67-B968-E3BC0CECD126}" type="presParOf" srcId="{2AA95D80-D59E-4375-A81F-512FB7702092}" destId="{9FB87D7C-F3FD-4732-9FD1-BCFF1EF02519}" srcOrd="1" destOrd="0" presId="urn:microsoft.com/office/officeart/2018/5/layout/IconLeafLabelList"/>
    <dgm:cxn modelId="{462C1168-CA48-4DCB-8CF0-244DA3081536}" type="presParOf" srcId="{2AA95D80-D59E-4375-A81F-512FB7702092}" destId="{24D2D3A8-273C-41A0-B037-DD71E5E2564D}" srcOrd="2" destOrd="0" presId="urn:microsoft.com/office/officeart/2018/5/layout/IconLeafLabelList"/>
    <dgm:cxn modelId="{2ADABA1B-3FED-4A5B-BF28-EE5E4B732383}" type="presParOf" srcId="{2AA95D80-D59E-4375-A81F-512FB7702092}" destId="{94988785-ABB1-46CA-AB47-BA936CE36BDE}" srcOrd="3" destOrd="0" presId="urn:microsoft.com/office/officeart/2018/5/layout/IconLeafLabelList"/>
    <dgm:cxn modelId="{27B6F99B-2ECF-4611-96FC-E1D74E32E7AD}" type="presParOf" srcId="{4B2FC114-EDFE-4C29-B007-77F8068FB941}" destId="{3A42170E-6401-49F4-86EB-8BF235785E3C}" srcOrd="3" destOrd="0" presId="urn:microsoft.com/office/officeart/2018/5/layout/IconLeafLabelList"/>
    <dgm:cxn modelId="{4FB2EBD8-F822-476D-920F-8C8BDE507457}" type="presParOf" srcId="{4B2FC114-EDFE-4C29-B007-77F8068FB941}" destId="{39BE5BFF-A29E-4C4B-A5A4-54D67A2199A6}" srcOrd="4" destOrd="0" presId="urn:microsoft.com/office/officeart/2018/5/layout/IconLeafLabelList"/>
    <dgm:cxn modelId="{CD011819-292C-413D-87DD-D08911CF92B7}" type="presParOf" srcId="{39BE5BFF-A29E-4C4B-A5A4-54D67A2199A6}" destId="{BD0319B8-6DD9-4F45-9327-C5031C2ED852}" srcOrd="0" destOrd="0" presId="urn:microsoft.com/office/officeart/2018/5/layout/IconLeafLabelList"/>
    <dgm:cxn modelId="{60713C18-02A6-4751-A5D2-077E144260BA}" type="presParOf" srcId="{39BE5BFF-A29E-4C4B-A5A4-54D67A2199A6}" destId="{B348BC95-B9B8-4C50-972C-9F71AEF8E85E}" srcOrd="1" destOrd="0" presId="urn:microsoft.com/office/officeart/2018/5/layout/IconLeafLabelList"/>
    <dgm:cxn modelId="{2DBD19B8-5DDE-435C-B89D-658B227199F7}" type="presParOf" srcId="{39BE5BFF-A29E-4C4B-A5A4-54D67A2199A6}" destId="{4D2C6C85-B97E-44FC-9B4F-C142E195423C}" srcOrd="2" destOrd="0" presId="urn:microsoft.com/office/officeart/2018/5/layout/IconLeafLabelList"/>
    <dgm:cxn modelId="{A98468AB-B170-4D1E-8A67-824DF7B57DB1}" type="presParOf" srcId="{39BE5BFF-A29E-4C4B-A5A4-54D67A2199A6}" destId="{9F45F96C-42CD-43A5-ACFD-EFBA69279548}"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67409D-6471-4BC8-A1D1-C3E287C5710B}">
      <dsp:nvSpPr>
        <dsp:cNvPr id="0" name=""/>
        <dsp:cNvSpPr/>
      </dsp:nvSpPr>
      <dsp:spPr>
        <a:xfrm>
          <a:off x="679050" y="386918"/>
          <a:ext cx="1887187" cy="1887187"/>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2ADA19-ABFD-4D30-8E5C-6675D84895AC}">
      <dsp:nvSpPr>
        <dsp:cNvPr id="0" name=""/>
        <dsp:cNvSpPr/>
      </dsp:nvSpPr>
      <dsp:spPr>
        <a:xfrm>
          <a:off x="1081237" y="789106"/>
          <a:ext cx="1082812" cy="1082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452E2A-8A6B-48C8-8774-E040F294DD5D}">
      <dsp:nvSpPr>
        <dsp:cNvPr id="0" name=""/>
        <dsp:cNvSpPr/>
      </dsp:nvSpPr>
      <dsp:spPr>
        <a:xfrm>
          <a:off x="75768" y="2861919"/>
          <a:ext cx="3093750" cy="110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b="1" kern="1200" dirty="0"/>
            <a:t>Evidence is not just from reading.  Evidence may come from a variety of sources including print and digital texts, personal interviews, observation, and experience.  </a:t>
          </a:r>
        </a:p>
      </dsp:txBody>
      <dsp:txXfrm>
        <a:off x="75768" y="2861919"/>
        <a:ext cx="3093750" cy="1102500"/>
      </dsp:txXfrm>
    </dsp:sp>
    <dsp:sp modelId="{F0696A93-5E5D-4EC2-9C16-17CB569179AD}">
      <dsp:nvSpPr>
        <dsp:cNvPr id="0" name=""/>
        <dsp:cNvSpPr/>
      </dsp:nvSpPr>
      <dsp:spPr>
        <a:xfrm>
          <a:off x="4314206" y="386918"/>
          <a:ext cx="1887187" cy="1887187"/>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B87D7C-F3FD-4732-9FD1-BCFF1EF02519}">
      <dsp:nvSpPr>
        <dsp:cNvPr id="0" name=""/>
        <dsp:cNvSpPr/>
      </dsp:nvSpPr>
      <dsp:spPr>
        <a:xfrm>
          <a:off x="4716393" y="789106"/>
          <a:ext cx="1082812" cy="1082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988785-ABB1-46CA-AB47-BA936CE36BDE}">
      <dsp:nvSpPr>
        <dsp:cNvPr id="0" name=""/>
        <dsp:cNvSpPr/>
      </dsp:nvSpPr>
      <dsp:spPr>
        <a:xfrm>
          <a:off x="3710925" y="2861919"/>
          <a:ext cx="3093750" cy="110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b="1" kern="1200" dirty="0"/>
            <a:t>Close reading develops critical thinking and analysis skills which must also be applied to academic discourse, viewing, and listening.</a:t>
          </a:r>
        </a:p>
      </dsp:txBody>
      <dsp:txXfrm>
        <a:off x="3710925" y="2861919"/>
        <a:ext cx="3093750" cy="1102500"/>
      </dsp:txXfrm>
    </dsp:sp>
    <dsp:sp modelId="{BD0319B8-6DD9-4F45-9327-C5031C2ED852}">
      <dsp:nvSpPr>
        <dsp:cNvPr id="0" name=""/>
        <dsp:cNvSpPr/>
      </dsp:nvSpPr>
      <dsp:spPr>
        <a:xfrm>
          <a:off x="7949362" y="386918"/>
          <a:ext cx="1887187" cy="1887187"/>
        </a:xfrm>
        <a:prstGeom prst="round2DiagRect">
          <a:avLst>
            <a:gd name="adj1" fmla="val 29727"/>
            <a:gd name="adj2" fmla="val 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48BC95-B9B8-4C50-972C-9F71AEF8E85E}">
      <dsp:nvSpPr>
        <dsp:cNvPr id="0" name=""/>
        <dsp:cNvSpPr/>
      </dsp:nvSpPr>
      <dsp:spPr>
        <a:xfrm>
          <a:off x="8351550" y="789106"/>
          <a:ext cx="1082812" cy="10828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45F96C-42CD-43A5-ACFD-EFBA69279548}">
      <dsp:nvSpPr>
        <dsp:cNvPr id="0" name=""/>
        <dsp:cNvSpPr/>
      </dsp:nvSpPr>
      <dsp:spPr>
        <a:xfrm>
          <a:off x="7346081" y="2861919"/>
          <a:ext cx="3093750" cy="110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22300">
            <a:lnSpc>
              <a:spcPct val="100000"/>
            </a:lnSpc>
            <a:spcBef>
              <a:spcPct val="0"/>
            </a:spcBef>
            <a:spcAft>
              <a:spcPct val="35000"/>
            </a:spcAft>
            <a:buNone/>
            <a:defRPr cap="all"/>
          </a:pPr>
          <a:r>
            <a:rPr lang="en-US" sz="1400" b="1" i="0" kern="1200" dirty="0"/>
            <a:t>Do you assess listening?</a:t>
          </a:r>
        </a:p>
      </dsp:txBody>
      <dsp:txXfrm>
        <a:off x="7346081" y="2861919"/>
        <a:ext cx="3093750" cy="11025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8495A-3A77-46DF-82BB-0E8309D7ED00}"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8EAC6-B7BA-416B-8A3A-676F9245F06B}" type="slidenum">
              <a:rPr lang="en-US" smtClean="0"/>
              <a:t>‹#›</a:t>
            </a:fld>
            <a:endParaRPr lang="en-US"/>
          </a:p>
        </p:txBody>
      </p:sp>
    </p:spTree>
    <p:extLst>
      <p:ext uri="{BB962C8B-B14F-4D97-AF65-F5344CB8AC3E}">
        <p14:creationId xmlns:p14="http://schemas.microsoft.com/office/powerpoint/2010/main" val="1838127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of us have watched police procedurals and understand that the burden of proof in a court case relies on the presentation of reliable evidence. This idea of identifying the best and most useful evidence is also helpful when planning investigations in our classrooms. As with our favorite detectives, it is important that we let the evidence lead us to a conclusion. We should not simply search for the evidence that will confirm our current idea. </a:t>
            </a:r>
          </a:p>
        </p:txBody>
      </p:sp>
      <p:sp>
        <p:nvSpPr>
          <p:cNvPr id="4" name="Slide Number Placeholder 3"/>
          <p:cNvSpPr>
            <a:spLocks noGrp="1"/>
          </p:cNvSpPr>
          <p:nvPr>
            <p:ph type="sldNum" sz="quarter" idx="10"/>
          </p:nvPr>
        </p:nvSpPr>
        <p:spPr/>
        <p:txBody>
          <a:bodyPr/>
          <a:lstStyle/>
          <a:p>
            <a:fld id="{820DC0F4-5AEB-4523-B5C1-2B16F59B672A}" type="slidenum">
              <a:rPr lang="en-US" smtClean="0"/>
              <a:t>2</a:t>
            </a:fld>
            <a:endParaRPr lang="en-US"/>
          </a:p>
        </p:txBody>
      </p:sp>
    </p:spTree>
    <p:extLst>
      <p:ext uri="{BB962C8B-B14F-4D97-AF65-F5344CB8AC3E}">
        <p14:creationId xmlns:p14="http://schemas.microsoft.com/office/powerpoint/2010/main" val="4080558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the sources in the beginning. Curate reliable sources that are appropriate for the development level of the students. It is important to determine whether you want students to use evidence from both texts or just one in the response. </a:t>
            </a:r>
          </a:p>
        </p:txBody>
      </p:sp>
      <p:sp>
        <p:nvSpPr>
          <p:cNvPr id="4" name="Slide Number Placeholder 3"/>
          <p:cNvSpPr>
            <a:spLocks noGrp="1"/>
          </p:cNvSpPr>
          <p:nvPr>
            <p:ph type="sldNum" sz="quarter" idx="5"/>
          </p:nvPr>
        </p:nvSpPr>
        <p:spPr/>
        <p:txBody>
          <a:bodyPr/>
          <a:lstStyle/>
          <a:p>
            <a:fld id="{820DC0F4-5AEB-4523-B5C1-2B16F59B672A}" type="slidenum">
              <a:rPr lang="en-US" smtClean="0"/>
              <a:t>11</a:t>
            </a:fld>
            <a:endParaRPr lang="en-US"/>
          </a:p>
        </p:txBody>
      </p:sp>
    </p:spTree>
    <p:extLst>
      <p:ext uri="{BB962C8B-B14F-4D97-AF65-F5344CB8AC3E}">
        <p14:creationId xmlns:p14="http://schemas.microsoft.com/office/powerpoint/2010/main" val="736211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Evidence comes from a variety of sources including text, digital sites, discussions, interviews, observations, and experiences. Each discipline includes preferred sources of information including books in ELA; experience and observation in science’ primary sources such as journals, letters, and diaries in history; and data trends in mathematics and health sciences to name just a few. An interdisciplinary project provides students the opportunity to move between types of sources and methods of collecting evidence to inform decision making and responses.  </a:t>
            </a:r>
          </a:p>
        </p:txBody>
      </p:sp>
      <p:sp>
        <p:nvSpPr>
          <p:cNvPr id="4" name="Slide Number Placeholder 3"/>
          <p:cNvSpPr>
            <a:spLocks noGrp="1"/>
          </p:cNvSpPr>
          <p:nvPr>
            <p:ph type="sldNum" sz="quarter" idx="10"/>
          </p:nvPr>
        </p:nvSpPr>
        <p:spPr/>
        <p:txBody>
          <a:bodyPr/>
          <a:lstStyle/>
          <a:p>
            <a:fld id="{820DC0F4-5AEB-4523-B5C1-2B16F59B672A}" type="slidenum">
              <a:rPr lang="en-US" smtClean="0"/>
              <a:t>3</a:t>
            </a:fld>
            <a:endParaRPr lang="en-US"/>
          </a:p>
        </p:txBody>
      </p:sp>
    </p:spTree>
    <p:extLst>
      <p:ext uri="{BB962C8B-B14F-4D97-AF65-F5344CB8AC3E}">
        <p14:creationId xmlns:p14="http://schemas.microsoft.com/office/powerpoint/2010/main" val="2324994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you know whether your students are effectively using evidence to support their responses. One source of data comes from our state assessments. If you can access your historical data, look for performance on CR or constructed response items. These are the types of items where students write the answers rather than selecting a response. Did your students generally earn all available points for CR items? There is evidence of instructional strength or area for improvement. </a:t>
            </a:r>
          </a:p>
        </p:txBody>
      </p:sp>
      <p:sp>
        <p:nvSpPr>
          <p:cNvPr id="4" name="Slide Number Placeholder 3"/>
          <p:cNvSpPr>
            <a:spLocks noGrp="1"/>
          </p:cNvSpPr>
          <p:nvPr>
            <p:ph type="sldNum" sz="quarter" idx="10"/>
          </p:nvPr>
        </p:nvSpPr>
        <p:spPr/>
        <p:txBody>
          <a:bodyPr/>
          <a:lstStyle/>
          <a:p>
            <a:fld id="{820DC0F4-5AEB-4523-B5C1-2B16F59B672A}" type="slidenum">
              <a:rPr lang="en-US" smtClean="0"/>
              <a:t>4</a:t>
            </a:fld>
            <a:endParaRPr lang="en-US"/>
          </a:p>
        </p:txBody>
      </p:sp>
    </p:spTree>
    <p:extLst>
      <p:ext uri="{BB962C8B-B14F-4D97-AF65-F5344CB8AC3E}">
        <p14:creationId xmlns:p14="http://schemas.microsoft.com/office/powerpoint/2010/main" val="215328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this part of the presentation is intended for the lower grades, upper grade students who are not familiar with evidence-based responses will benefit from this type of instruction but may need less practice. </a:t>
            </a:r>
          </a:p>
        </p:txBody>
      </p:sp>
      <p:sp>
        <p:nvSpPr>
          <p:cNvPr id="4" name="Slide Number Placeholder 3"/>
          <p:cNvSpPr>
            <a:spLocks noGrp="1"/>
          </p:cNvSpPr>
          <p:nvPr>
            <p:ph type="sldNum" sz="quarter" idx="5"/>
          </p:nvPr>
        </p:nvSpPr>
        <p:spPr/>
        <p:txBody>
          <a:bodyPr/>
          <a:lstStyle/>
          <a:p>
            <a:fld id="{0D68EAC6-B7BA-416B-8A3A-676F9245F06B}" type="slidenum">
              <a:rPr lang="en-US" smtClean="0"/>
              <a:t>5</a:t>
            </a:fld>
            <a:endParaRPr lang="en-US"/>
          </a:p>
        </p:txBody>
      </p:sp>
    </p:spTree>
    <p:extLst>
      <p:ext uri="{BB962C8B-B14F-4D97-AF65-F5344CB8AC3E}">
        <p14:creationId xmlns:p14="http://schemas.microsoft.com/office/powerpoint/2010/main" val="3926940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logical beginning is framed in literacy skill development. Begin with reading and writing skills. This is the most direct method of developing analysis skills and understanding methods of developing responses. </a:t>
            </a:r>
          </a:p>
        </p:txBody>
      </p:sp>
      <p:sp>
        <p:nvSpPr>
          <p:cNvPr id="4" name="Slide Number Placeholder 3"/>
          <p:cNvSpPr>
            <a:spLocks noGrp="1"/>
          </p:cNvSpPr>
          <p:nvPr>
            <p:ph type="sldNum" sz="quarter" idx="5"/>
          </p:nvPr>
        </p:nvSpPr>
        <p:spPr/>
        <p:txBody>
          <a:bodyPr/>
          <a:lstStyle/>
          <a:p>
            <a:fld id="{820DC0F4-5AEB-4523-B5C1-2B16F59B672A}" type="slidenum">
              <a:rPr lang="en-US" smtClean="0"/>
              <a:t>6</a:t>
            </a:fld>
            <a:endParaRPr lang="en-US"/>
          </a:p>
        </p:txBody>
      </p:sp>
    </p:spTree>
    <p:extLst>
      <p:ext uri="{BB962C8B-B14F-4D97-AF65-F5344CB8AC3E}">
        <p14:creationId xmlns:p14="http://schemas.microsoft.com/office/powerpoint/2010/main" val="615350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“writing from sources” includes familiar writing tasks such as literary analysis and research projects.</a:t>
            </a:r>
          </a:p>
          <a:p>
            <a:r>
              <a:rPr lang="en-US" dirty="0"/>
              <a:t>“Writing from sources is, in general, analytical writing in response to literary and informational texts. Students are expected to use evidence from texts to present careful analyses, well-defended claims, and clear information.</a:t>
            </a:r>
          </a:p>
          <a:p>
            <a:r>
              <a:rPr lang="en-US" dirty="0"/>
              <a:t>Inevitably, it is integrated closely with Reading in ELA, history/social studies, science, and technical subjects.</a:t>
            </a:r>
          </a:p>
          <a:p>
            <a:r>
              <a:rPr lang="en-US" dirty="0"/>
              <a:t>Rather than asking students questions they can answer from their prior knowledge or experience, the standards expect students to answer questions that depend on their having closely read and understood the text.”</a:t>
            </a:r>
          </a:p>
          <a:p>
            <a:endParaRPr lang="en-US" dirty="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14569" indent="-274834" eaLnBrk="0" hangingPunct="0">
              <a:defRPr>
                <a:solidFill>
                  <a:schemeClr val="tx1"/>
                </a:solidFill>
                <a:latin typeface="Arial" charset="0"/>
              </a:defRPr>
            </a:lvl2pPr>
            <a:lvl3pPr marL="1099337" indent="-219867" eaLnBrk="0" hangingPunct="0">
              <a:defRPr>
                <a:solidFill>
                  <a:schemeClr val="tx1"/>
                </a:solidFill>
                <a:latin typeface="Arial" charset="0"/>
              </a:defRPr>
            </a:lvl3pPr>
            <a:lvl4pPr marL="1539072" indent="-219867" eaLnBrk="0" hangingPunct="0">
              <a:defRPr>
                <a:solidFill>
                  <a:schemeClr val="tx1"/>
                </a:solidFill>
                <a:latin typeface="Arial" charset="0"/>
              </a:defRPr>
            </a:lvl4pPr>
            <a:lvl5pPr marL="1978807" indent="-219867" eaLnBrk="0" hangingPunct="0">
              <a:defRPr>
                <a:solidFill>
                  <a:schemeClr val="tx1"/>
                </a:solidFill>
                <a:latin typeface="Arial" charset="0"/>
              </a:defRPr>
            </a:lvl5pPr>
            <a:lvl6pPr marL="2418542" indent="-219867" eaLnBrk="0" fontAlgn="base" hangingPunct="0">
              <a:spcBef>
                <a:spcPct val="0"/>
              </a:spcBef>
              <a:spcAft>
                <a:spcPct val="0"/>
              </a:spcAft>
              <a:defRPr>
                <a:solidFill>
                  <a:schemeClr val="tx1"/>
                </a:solidFill>
                <a:latin typeface="Arial" charset="0"/>
              </a:defRPr>
            </a:lvl6pPr>
            <a:lvl7pPr marL="2858277" indent="-219867" eaLnBrk="0" fontAlgn="base" hangingPunct="0">
              <a:spcBef>
                <a:spcPct val="0"/>
              </a:spcBef>
              <a:spcAft>
                <a:spcPct val="0"/>
              </a:spcAft>
              <a:defRPr>
                <a:solidFill>
                  <a:schemeClr val="tx1"/>
                </a:solidFill>
                <a:latin typeface="Arial" charset="0"/>
              </a:defRPr>
            </a:lvl7pPr>
            <a:lvl8pPr marL="3298012" indent="-219867" eaLnBrk="0" fontAlgn="base" hangingPunct="0">
              <a:spcBef>
                <a:spcPct val="0"/>
              </a:spcBef>
              <a:spcAft>
                <a:spcPct val="0"/>
              </a:spcAft>
              <a:defRPr>
                <a:solidFill>
                  <a:schemeClr val="tx1"/>
                </a:solidFill>
                <a:latin typeface="Arial" charset="0"/>
              </a:defRPr>
            </a:lvl8pPr>
            <a:lvl9pPr marL="3737747" indent="-219867" eaLnBrk="0" fontAlgn="base" hangingPunct="0">
              <a:spcBef>
                <a:spcPct val="0"/>
              </a:spcBef>
              <a:spcAft>
                <a:spcPct val="0"/>
              </a:spcAft>
              <a:defRPr>
                <a:solidFill>
                  <a:schemeClr val="tx1"/>
                </a:solidFill>
                <a:latin typeface="Arial" charset="0"/>
              </a:defRPr>
            </a:lvl9pPr>
          </a:lstStyle>
          <a:p>
            <a:pPr eaLnBrk="1" hangingPunct="1"/>
            <a:fld id="{965D8CCA-700A-4A0F-BBDA-AD6C17E11B46}" type="slidenum">
              <a:rPr lang="en-US" smtClean="0"/>
              <a:pPr eaLnBrk="1" hangingPunct="1"/>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Across all content area learning, students should be creating responses based on stimulus. For now, we will explore writing short responses and focus on the types of resources students will encounter during disciplinary instruction. </a:t>
            </a:r>
          </a:p>
        </p:txBody>
      </p:sp>
      <p:sp>
        <p:nvSpPr>
          <p:cNvPr id="4" name="Slide Number Placeholder 3"/>
          <p:cNvSpPr>
            <a:spLocks noGrp="1"/>
          </p:cNvSpPr>
          <p:nvPr>
            <p:ph type="sldNum" sz="quarter" idx="5"/>
          </p:nvPr>
        </p:nvSpPr>
        <p:spPr/>
        <p:txBody>
          <a:bodyPr/>
          <a:lstStyle/>
          <a:p>
            <a:fld id="{820DC0F4-5AEB-4523-B5C1-2B16F59B672A}" type="slidenum">
              <a:rPr lang="en-US" smtClean="0"/>
              <a:t>8</a:t>
            </a:fld>
            <a:endParaRPr lang="en-US"/>
          </a:p>
        </p:txBody>
      </p:sp>
    </p:spTree>
    <p:extLst>
      <p:ext uri="{BB962C8B-B14F-4D97-AF65-F5344CB8AC3E}">
        <p14:creationId xmlns:p14="http://schemas.microsoft.com/office/powerpoint/2010/main" val="2622990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construction of the prompt is important. Don’t overload. Begin each part with a verb. Consult Bloom’s taxonomy to make sure you are addressing the target level. In this case, we are assessing comprehension of the sources and raising the assessment level to application by requiring students to use evidence from the texts support. </a:t>
            </a:r>
          </a:p>
        </p:txBody>
      </p:sp>
      <p:sp>
        <p:nvSpPr>
          <p:cNvPr id="4" name="Slide Number Placeholder 3"/>
          <p:cNvSpPr>
            <a:spLocks noGrp="1"/>
          </p:cNvSpPr>
          <p:nvPr>
            <p:ph type="sldNum" sz="quarter" idx="5"/>
          </p:nvPr>
        </p:nvSpPr>
        <p:spPr/>
        <p:txBody>
          <a:bodyPr/>
          <a:lstStyle/>
          <a:p>
            <a:fld id="{820DC0F4-5AEB-4523-B5C1-2B16F59B672A}" type="slidenum">
              <a:rPr lang="en-US" smtClean="0"/>
              <a:t>9</a:t>
            </a:fld>
            <a:endParaRPr lang="en-US"/>
          </a:p>
        </p:txBody>
      </p:sp>
    </p:spTree>
    <p:extLst>
      <p:ext uri="{BB962C8B-B14F-4D97-AF65-F5344CB8AC3E}">
        <p14:creationId xmlns:p14="http://schemas.microsoft.com/office/powerpoint/2010/main" val="3593828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to consider the cognitive scale that you use locally and make sure that your prompt is aligned to the appropriate level. Visual from https://www.teachthought.com/critical-thinking/blooms-taxonomy-verbs-2/  </a:t>
            </a:r>
          </a:p>
        </p:txBody>
      </p:sp>
      <p:sp>
        <p:nvSpPr>
          <p:cNvPr id="4" name="Slide Number Placeholder 3"/>
          <p:cNvSpPr>
            <a:spLocks noGrp="1"/>
          </p:cNvSpPr>
          <p:nvPr>
            <p:ph type="sldNum" sz="quarter" idx="5"/>
          </p:nvPr>
        </p:nvSpPr>
        <p:spPr/>
        <p:txBody>
          <a:bodyPr/>
          <a:lstStyle/>
          <a:p>
            <a:fld id="{0D68EAC6-B7BA-416B-8A3A-676F9245F06B}" type="slidenum">
              <a:rPr lang="en-US" smtClean="0"/>
              <a:t>10</a:t>
            </a:fld>
            <a:endParaRPr lang="en-US"/>
          </a:p>
        </p:txBody>
      </p:sp>
    </p:spTree>
    <p:extLst>
      <p:ext uri="{BB962C8B-B14F-4D97-AF65-F5344CB8AC3E}">
        <p14:creationId xmlns:p14="http://schemas.microsoft.com/office/powerpoint/2010/main" val="3809325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B6353-9AB7-47AA-B831-CBFF07D87C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11B0AF-27F1-4B30-BC18-247C995F0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5F9227-FDA5-4789-98BC-C772342FC2CB}"/>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1945CBB1-0C83-42A6-8B80-2301BD7555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FC2156-CD62-447C-B602-0E81CD865B37}"/>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71962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48FC5-01AA-432B-80B8-77BC63C965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16F2C6-4348-4B9A-BFEB-BF6FD5C2BC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ADB7E-6E0E-49FB-B3DA-A2FE787DE303}"/>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6D8EFCFC-364D-42E8-AFE2-7E3CC4F1CA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46C477-D4E2-480B-86C0-D74DB32B0D0F}"/>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372157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FB450E-D466-48AD-8BF3-7535E1FDCE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D4B445-4B5B-4E00-BB4E-F77B1DA245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CDCEC-DEE6-4464-9D30-7A7E7892BF52}"/>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C3B19A8A-E51E-406A-9C16-8353EF00FB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E6726A-68E4-47F9-A027-64382D7FA9B1}"/>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428589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C53F8-4ADF-4E7F-A424-0351A51FB8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307776-9ACB-43B2-B8C6-BFF8B5D4BB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5774E9-FC8B-492E-ADF9-913FB7378AD1}"/>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B29BD78E-AEEA-4E9C-9236-CEB0949E31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1BBB4-847C-4E4F-A8A0-FA49EE8797E9}"/>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551060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075D7-818F-4540-BBDC-46B4FE8C9F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EDD49D-F57F-410B-98A8-6EACD43F07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A4DC76-385D-4B57-92DE-68600ABA2E14}"/>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F41D2C41-21B2-4F0F-AE4E-EEFDA4EDD0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6A0DD6-2584-4104-9EA8-382BDB90FC65}"/>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441371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FAFFE-7738-47E1-B8FB-428CEC7C8F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CD768A-4937-4A12-BBF4-CCE1B233CA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B2A514-0448-4AA6-A262-5B103E8DF5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819803-14AB-4DB5-91E4-54D8E777AB8D}"/>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1B2ABFD1-15D5-445B-A45F-66531CE57C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51496F-931F-4271-84C6-76F740A81C0A}"/>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164138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FE844-B1D6-44A3-BB1E-D22DA7244F9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762B46-C6FE-429D-BC35-51B3EEA069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2311AE-FAFB-47A9-B014-4381C909DD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588B4D-1423-4C7A-93E6-ACDF33B848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981C60-7F2A-47A2-876B-9D07080EB7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07A668-258D-4595-8CE0-0DD60856AA4D}"/>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8" name="Footer Placeholder 7">
            <a:extLst>
              <a:ext uri="{FF2B5EF4-FFF2-40B4-BE49-F238E27FC236}">
                <a16:creationId xmlns:a16="http://schemas.microsoft.com/office/drawing/2014/main" id="{00EDA06A-58D2-4E5F-9141-9BC6590B58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E67BBB-AD6E-483B-A045-BAA6D58C3D1D}"/>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820774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B6053-4936-40C7-BDF5-D76F64CC2A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35C8C0-A0C1-43EB-B4DE-D210BD94A43B}"/>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4" name="Footer Placeholder 3">
            <a:extLst>
              <a:ext uri="{FF2B5EF4-FFF2-40B4-BE49-F238E27FC236}">
                <a16:creationId xmlns:a16="http://schemas.microsoft.com/office/drawing/2014/main" id="{859AAB75-8BDC-4CE9-9A0A-3F3D0E9F7CF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373E34-87CF-4DF7-A87A-ECD8FA0B3138}"/>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016068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D92D38-805C-4E9C-98BF-A567EF9585D8}"/>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3" name="Footer Placeholder 2">
            <a:extLst>
              <a:ext uri="{FF2B5EF4-FFF2-40B4-BE49-F238E27FC236}">
                <a16:creationId xmlns:a16="http://schemas.microsoft.com/office/drawing/2014/main" id="{8B33572E-8E4A-478E-B9E3-890DC6E3AC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82521E-4810-40FB-AAA6-FBF7B5995BF4}"/>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073916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3085D-C10D-4EDF-82C5-92E252D683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E3C9F6-51E4-4373-BB4E-68744CD46D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DB88F1-2F81-4A13-84F1-68D8BC220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96D6EB-9BFB-4ED4-9E8E-C771A3E11230}"/>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5C9AD7F1-A177-4394-88C5-5198177479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7AEF6A-BED5-4C9C-B569-E6E15F8CAD22}"/>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273250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1572B-1078-4C19-A6C1-A56C5AB7C6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229D1-2F4F-43B1-93EA-A6B347A1EB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575E29-653C-4155-AD7A-FA5E6AE91D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5F9B2D-7EA7-44EF-B211-80322C7526E7}"/>
              </a:ext>
            </a:extLst>
          </p:cNvPr>
          <p:cNvSpPr>
            <a:spLocks noGrp="1"/>
          </p:cNvSpPr>
          <p:nvPr>
            <p:ph type="dt" sz="half" idx="10"/>
          </p:nvPr>
        </p:nvSpPr>
        <p:spPr/>
        <p:txBody>
          <a:bodyPr/>
          <a:lstStyle/>
          <a:p>
            <a:fld id="{2FA8BCA5-C548-4200-A742-7C9E5F39D724}" type="datetimeFigureOut">
              <a:rPr lang="en-US" smtClean="0"/>
              <a:t>1/13/2023</a:t>
            </a:fld>
            <a:endParaRPr lang="en-US"/>
          </a:p>
        </p:txBody>
      </p:sp>
      <p:sp>
        <p:nvSpPr>
          <p:cNvPr id="6" name="Footer Placeholder 5">
            <a:extLst>
              <a:ext uri="{FF2B5EF4-FFF2-40B4-BE49-F238E27FC236}">
                <a16:creationId xmlns:a16="http://schemas.microsoft.com/office/drawing/2014/main" id="{4A29EFE8-8C71-45D8-9D10-881AF6B7F3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14553D-23CB-40AB-AFCA-F9D3D78BF1F7}"/>
              </a:ext>
            </a:extLst>
          </p:cNvPr>
          <p:cNvSpPr>
            <a:spLocks noGrp="1"/>
          </p:cNvSpPr>
          <p:nvPr>
            <p:ph type="sldNum" sz="quarter" idx="12"/>
          </p:nvPr>
        </p:nvSpPr>
        <p:spPr/>
        <p:txBody>
          <a:bodyPr/>
          <a:lstStyle/>
          <a:p>
            <a:fld id="{78B361C2-A555-47DC-9285-704312B0FDD6}" type="slidenum">
              <a:rPr lang="en-US" smtClean="0"/>
              <a:t>‹#›</a:t>
            </a:fld>
            <a:endParaRPr lang="en-US"/>
          </a:p>
        </p:txBody>
      </p:sp>
    </p:spTree>
    <p:extLst>
      <p:ext uri="{BB962C8B-B14F-4D97-AF65-F5344CB8AC3E}">
        <p14:creationId xmlns:p14="http://schemas.microsoft.com/office/powerpoint/2010/main" val="155608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8BC51B-0FEF-4111-88B7-7F03A3B114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75DF61-4EAE-43F6-8C76-0DAD48124B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BBB63-B064-4CE6-A397-31F209F89C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8BCA5-C548-4200-A742-7C9E5F39D724}" type="datetimeFigureOut">
              <a:rPr lang="en-US" smtClean="0"/>
              <a:t>1/13/2023</a:t>
            </a:fld>
            <a:endParaRPr lang="en-US"/>
          </a:p>
        </p:txBody>
      </p:sp>
      <p:sp>
        <p:nvSpPr>
          <p:cNvPr id="5" name="Footer Placeholder 4">
            <a:extLst>
              <a:ext uri="{FF2B5EF4-FFF2-40B4-BE49-F238E27FC236}">
                <a16:creationId xmlns:a16="http://schemas.microsoft.com/office/drawing/2014/main" id="{0BF1372C-A557-48D8-85A5-0A94D4F2DB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7A0906-83A5-4E3C-8538-4DEFD49221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361C2-A555-47DC-9285-704312B0FDD6}" type="slidenum">
              <a:rPr lang="en-US" smtClean="0"/>
              <a:t>‹#›</a:t>
            </a:fld>
            <a:endParaRPr lang="en-US"/>
          </a:p>
        </p:txBody>
      </p:sp>
    </p:spTree>
    <p:extLst>
      <p:ext uri="{BB962C8B-B14F-4D97-AF65-F5344CB8AC3E}">
        <p14:creationId xmlns:p14="http://schemas.microsoft.com/office/powerpoint/2010/main" val="3287215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www.teachthought.com/critical-thinking/blooms-taxonomy-verbs-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teofmaine.sharepoint.com/:b:/t/DOEOfficeofInnovation-InnovativeInstructionTeam/EThEoUeGS0VIgSS-SRLynA0B9p0KrkI0Tm-e5w156LQElA?e=DJfNvI"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stateofmaine.sharepoint.com/:b:/t/DOEOfficeofInnovation-InnovativeInstructionTeam/EYEexGnc0rdAkiG45OVV1c0BGcq2Xgt4CRna0aCXl6RRRQ?e=2Eb5d6"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maine.gov/doe/sites/maine.gov.doe/files/inline-files/Evidence%20Based%20investigations%20Part%202.pptx"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056" name="Rectangle 205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Magnifying Glass, Facts, Investigate">
            <a:extLst>
              <a:ext uri="{FF2B5EF4-FFF2-40B4-BE49-F238E27FC236}">
                <a16:creationId xmlns:a16="http://schemas.microsoft.com/office/drawing/2014/main" id="{39167C04-A6C5-4EF8-A85B-35EA2966A732}"/>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l="19380" r="1509"/>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050" name="Rectangle 2"/>
          <p:cNvSpPr>
            <a:spLocks noGrp="1" noChangeArrowheads="1"/>
          </p:cNvSpPr>
          <p:nvPr>
            <p:ph type="ctrTitle"/>
          </p:nvPr>
        </p:nvSpPr>
        <p:spPr>
          <a:xfrm>
            <a:off x="1524000" y="1122362"/>
            <a:ext cx="9144000" cy="2900518"/>
          </a:xfrm>
        </p:spPr>
        <p:txBody>
          <a:bodyPr>
            <a:normAutofit/>
          </a:bodyPr>
          <a:lstStyle/>
          <a:p>
            <a:r>
              <a:rPr lang="en-US">
                <a:solidFill>
                  <a:srgbClr val="FFFFFF"/>
                </a:solidFill>
              </a:rPr>
              <a:t>Evidence-Based Responses </a:t>
            </a:r>
          </a:p>
        </p:txBody>
      </p:sp>
      <p:sp>
        <p:nvSpPr>
          <p:cNvPr id="2051" name="Rectangle 3"/>
          <p:cNvSpPr>
            <a:spLocks noGrp="1" noChangeArrowheads="1"/>
          </p:cNvSpPr>
          <p:nvPr>
            <p:ph type="subTitle" idx="1"/>
          </p:nvPr>
        </p:nvSpPr>
        <p:spPr>
          <a:xfrm>
            <a:off x="1524000" y="4159404"/>
            <a:ext cx="9144000" cy="1098395"/>
          </a:xfrm>
          <a:solidFill>
            <a:schemeClr val="accent5">
              <a:lumMod val="75000"/>
            </a:schemeClr>
          </a:solidFill>
        </p:spPr>
        <p:txBody>
          <a:bodyPr vert="horz" lIns="91440" tIns="45720" rIns="91440" bIns="45720" rtlCol="0" anchor="ctr">
            <a:normAutofit/>
          </a:bodyPr>
          <a:lstStyle/>
          <a:p>
            <a:r>
              <a:rPr lang="en-US" dirty="0">
                <a:solidFill>
                  <a:srgbClr val="FFFFFF"/>
                </a:solidFill>
              </a:rPr>
              <a:t>Part 1: Direct Instruction and Writing from Sources</a:t>
            </a:r>
            <a:endParaRPr lang="en-US" dirty="0"/>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50 Ways To Use Bloom's Taxonomy In The Classroom">
            <a:extLst>
              <a:ext uri="{FF2B5EF4-FFF2-40B4-BE49-F238E27FC236}">
                <a16:creationId xmlns:a16="http://schemas.microsoft.com/office/drawing/2014/main" id="{99DC5135-6350-4A8B-896A-8ACA9656DA6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691C1E8-FE13-4301-9E3D-24E746C4BA56}"/>
              </a:ext>
            </a:extLst>
          </p:cNvPr>
          <p:cNvSpPr txBox="1"/>
          <p:nvPr/>
        </p:nvSpPr>
        <p:spPr>
          <a:xfrm>
            <a:off x="4387049" y="6347534"/>
            <a:ext cx="3417903" cy="215444"/>
          </a:xfrm>
          <a:prstGeom prst="rect">
            <a:avLst/>
          </a:prstGeom>
          <a:noFill/>
        </p:spPr>
        <p:txBody>
          <a:bodyPr wrap="square" rtlCol="0">
            <a:spAutoFit/>
          </a:bodyPr>
          <a:lstStyle/>
          <a:p>
            <a:pPr algn="ctr"/>
            <a:r>
              <a:rPr lang="en-US" sz="800" dirty="0">
                <a:hlinkClick r:id="rId4"/>
              </a:rPr>
              <a:t>https://www.teachthought.com/critical-thinking/blooms-taxonomy-verbs-2/</a:t>
            </a:r>
            <a:r>
              <a:rPr lang="en-US" sz="800" dirty="0"/>
              <a:t> </a:t>
            </a:r>
          </a:p>
        </p:txBody>
      </p:sp>
    </p:spTree>
    <p:extLst>
      <p:ext uri="{BB962C8B-B14F-4D97-AF65-F5344CB8AC3E}">
        <p14:creationId xmlns:p14="http://schemas.microsoft.com/office/powerpoint/2010/main" val="2851919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Title 3">
            <a:extLst>
              <a:ext uri="{FF2B5EF4-FFF2-40B4-BE49-F238E27FC236}">
                <a16:creationId xmlns:a16="http://schemas.microsoft.com/office/drawing/2014/main" id="{A649470B-4AB3-43FE-89FE-84A665F7617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Prompt </a:t>
            </a:r>
          </a:p>
        </p:txBody>
      </p:sp>
      <p:sp>
        <p:nvSpPr>
          <p:cNvPr id="5" name="Content Placeholder 4">
            <a:extLst>
              <a:ext uri="{FF2B5EF4-FFF2-40B4-BE49-F238E27FC236}">
                <a16:creationId xmlns:a16="http://schemas.microsoft.com/office/drawing/2014/main" id="{FBEBDA87-BB0C-40A5-A227-3F0E44F8AE31}"/>
              </a:ext>
            </a:extLst>
          </p:cNvPr>
          <p:cNvSpPr>
            <a:spLocks noGrp="1"/>
          </p:cNvSpPr>
          <p:nvPr>
            <p:ph idx="1"/>
          </p:nvPr>
        </p:nvSpPr>
        <p:spPr>
          <a:xfrm>
            <a:off x="1367624" y="2490436"/>
            <a:ext cx="9708995" cy="3567173"/>
          </a:xfrm>
        </p:spPr>
        <p:txBody>
          <a:bodyPr anchor="ctr">
            <a:normAutofit/>
          </a:bodyPr>
          <a:lstStyle/>
          <a:p>
            <a:r>
              <a:rPr lang="en-US" sz="2400" dirty="0"/>
              <a:t>Explain how penguins stay warm in the Antarctic climate. Use evidence from both texts to support your response. </a:t>
            </a:r>
          </a:p>
          <a:p>
            <a:endParaRPr lang="en-US" sz="2400" dirty="0"/>
          </a:p>
          <a:p>
            <a:r>
              <a:rPr lang="en-US" sz="2400" dirty="0">
                <a:hlinkClick r:id="rId3"/>
              </a:rPr>
              <a:t>https://stateofmaine.sharepoint.com/:b:/t/DOEOfficeofInnovation-InnovativeInstructionTeam/EThEoUeGS0VIgSS-SRLynA0B9p0KrkI0Tm-e5w156LQElA?e=DJfNvI</a:t>
            </a:r>
            <a:r>
              <a:rPr lang="en-US" sz="2400" dirty="0"/>
              <a:t> </a:t>
            </a:r>
          </a:p>
          <a:p>
            <a:r>
              <a:rPr lang="en-US" sz="2400" dirty="0">
                <a:hlinkClick r:id="rId4"/>
              </a:rPr>
              <a:t>https://stateofmaine.sharepoint.com/:b:/t/DOEOfficeofInnovation-InnovativeInstructionTeam/EYEexGnc0rdAkiG45OVV1c0BGcq2Xgt4CRna0aCXl6RRRQ?e=2Eb5d6</a:t>
            </a:r>
            <a:r>
              <a:rPr lang="en-US" sz="2400" dirty="0"/>
              <a:t>  </a:t>
            </a:r>
          </a:p>
        </p:txBody>
      </p:sp>
    </p:spTree>
    <p:extLst>
      <p:ext uri="{BB962C8B-B14F-4D97-AF65-F5344CB8AC3E}">
        <p14:creationId xmlns:p14="http://schemas.microsoft.com/office/powerpoint/2010/main" val="213579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le 3">
            <a:extLst>
              <a:ext uri="{FF2B5EF4-FFF2-40B4-BE49-F238E27FC236}">
                <a16:creationId xmlns:a16="http://schemas.microsoft.com/office/drawing/2014/main" id="{5AC92156-1126-40A8-B797-8C196A6F7AA9}"/>
              </a:ext>
            </a:extLst>
          </p:cNvPr>
          <p:cNvSpPr>
            <a:spLocks noGrp="1"/>
          </p:cNvSpPr>
          <p:nvPr>
            <p:ph type="title"/>
          </p:nvPr>
        </p:nvSpPr>
        <p:spPr>
          <a:xfrm>
            <a:off x="1100669" y="1097339"/>
            <a:ext cx="10011831" cy="2623885"/>
          </a:xfrm>
        </p:spPr>
        <p:txBody>
          <a:bodyPr vert="horz" lIns="91440" tIns="45720" rIns="91440" bIns="45720" rtlCol="0" anchor="ctr">
            <a:normAutofit/>
          </a:bodyPr>
          <a:lstStyle/>
          <a:p>
            <a:pPr algn="ctr"/>
            <a:r>
              <a:rPr lang="en-US" sz="6600" kern="1200">
                <a:solidFill>
                  <a:srgbClr val="FFFFFF"/>
                </a:solidFill>
                <a:latin typeface="+mj-lt"/>
                <a:ea typeface="+mj-ea"/>
                <a:cs typeface="+mj-cs"/>
              </a:rPr>
              <a:t>End of Part 1 </a:t>
            </a:r>
          </a:p>
        </p:txBody>
      </p:sp>
      <p:sp>
        <p:nvSpPr>
          <p:cNvPr id="12" name="Rectangle 11">
            <a:extLst>
              <a:ext uri="{FF2B5EF4-FFF2-40B4-BE49-F238E27FC236}">
                <a16:creationId xmlns:a16="http://schemas.microsoft.com/office/drawing/2014/main" id="{DAE8F46F-D590-45CD-AF41-A04DC11D1B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17136"/>
            <a:ext cx="2112264" cy="1892808"/>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33989" y="4521269"/>
            <a:ext cx="672083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5" name="Text Placeholder 4">
            <a:extLst>
              <a:ext uri="{FF2B5EF4-FFF2-40B4-BE49-F238E27FC236}">
                <a16:creationId xmlns:a16="http://schemas.microsoft.com/office/drawing/2014/main" id="{AA60B95E-51C7-41D5-8B04-DE1B8A669BD5}"/>
              </a:ext>
            </a:extLst>
          </p:cNvPr>
          <p:cNvSpPr>
            <a:spLocks noGrp="1"/>
          </p:cNvSpPr>
          <p:nvPr>
            <p:ph type="body" idx="1"/>
          </p:nvPr>
        </p:nvSpPr>
        <p:spPr>
          <a:xfrm>
            <a:off x="3226159" y="4843002"/>
            <a:ext cx="5760850" cy="1234345"/>
          </a:xfrm>
        </p:spPr>
        <p:txBody>
          <a:bodyPr vert="horz" lIns="91440" tIns="45720" rIns="91440" bIns="45720" rtlCol="0" anchor="ctr">
            <a:normAutofit/>
          </a:bodyPr>
          <a:lstStyle/>
          <a:p>
            <a:pPr algn="ctr"/>
            <a:r>
              <a:rPr lang="en-US" sz="2600" kern="1200" dirty="0">
                <a:solidFill>
                  <a:schemeClr val="tx1">
                    <a:lumMod val="95000"/>
                    <a:lumOff val="5000"/>
                  </a:schemeClr>
                </a:solidFill>
                <a:latin typeface="+mn-lt"/>
                <a:ea typeface="+mn-ea"/>
                <a:cs typeface="+mn-cs"/>
              </a:rPr>
              <a:t>Continue </a:t>
            </a:r>
            <a:r>
              <a:rPr lang="en-US" sz="2600" kern="1200">
                <a:solidFill>
                  <a:schemeClr val="tx1">
                    <a:lumMod val="95000"/>
                    <a:lumOff val="5000"/>
                  </a:schemeClr>
                </a:solidFill>
                <a:latin typeface="+mn-lt"/>
                <a:ea typeface="+mn-ea"/>
                <a:cs typeface="+mn-cs"/>
              </a:rPr>
              <a:t>to </a:t>
            </a:r>
          </a:p>
          <a:p>
            <a:pPr algn="ctr"/>
            <a:r>
              <a:rPr lang="en-US" sz="2600" kern="1200">
                <a:solidFill>
                  <a:schemeClr val="tx1">
                    <a:lumMod val="95000"/>
                    <a:lumOff val="5000"/>
                  </a:schemeClr>
                </a:solidFill>
                <a:latin typeface="+mn-lt"/>
                <a:ea typeface="+mn-ea"/>
                <a:cs typeface="+mn-cs"/>
                <a:hlinkClick r:id="rId2"/>
              </a:rPr>
              <a:t>Recognizing </a:t>
            </a:r>
            <a:r>
              <a:rPr lang="en-US" sz="2600" kern="1200" dirty="0">
                <a:solidFill>
                  <a:schemeClr val="tx1">
                    <a:lumMod val="95000"/>
                    <a:lumOff val="5000"/>
                  </a:schemeClr>
                </a:solidFill>
                <a:latin typeface="+mn-lt"/>
                <a:ea typeface="+mn-ea"/>
                <a:cs typeface="+mn-cs"/>
                <a:hlinkClick r:id="rId2"/>
              </a:rPr>
              <a:t>Bias and Collecting Evidence </a:t>
            </a:r>
            <a:endParaRPr lang="en-US" sz="2600" kern="1200" dirty="0">
              <a:solidFill>
                <a:schemeClr val="tx1">
                  <a:lumMod val="95000"/>
                  <a:lumOff val="5000"/>
                </a:schemeClr>
              </a:solidFill>
              <a:latin typeface="+mn-lt"/>
              <a:ea typeface="+mn-ea"/>
              <a:cs typeface="+mn-cs"/>
            </a:endParaRPr>
          </a:p>
        </p:txBody>
      </p:sp>
      <p:sp>
        <p:nvSpPr>
          <p:cNvPr id="16" name="Rectangle 15">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652906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Freeform: Shape 1034">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97632079-5C92-4F52-A55C-BBB299D8520A}"/>
              </a:ext>
            </a:extLst>
          </p:cNvPr>
          <p:cNvSpPr>
            <a:spLocks noGrp="1"/>
          </p:cNvSpPr>
          <p:nvPr>
            <p:ph type="title"/>
          </p:nvPr>
        </p:nvSpPr>
        <p:spPr>
          <a:xfrm>
            <a:off x="643468" y="643467"/>
            <a:ext cx="4620584" cy="4567137"/>
          </a:xfrm>
        </p:spPr>
        <p:txBody>
          <a:bodyPr vert="horz" lIns="91440" tIns="45720" rIns="91440" bIns="45720" rtlCol="0" anchor="b">
            <a:normAutofit/>
          </a:bodyPr>
          <a:lstStyle/>
          <a:p>
            <a:r>
              <a:rPr lang="en-US" sz="4400" kern="1200">
                <a:solidFill>
                  <a:schemeClr val="tx1"/>
                </a:solidFill>
                <a:latin typeface="+mj-lt"/>
                <a:ea typeface="+mj-ea"/>
                <a:cs typeface="+mj-cs"/>
              </a:rPr>
              <a:t>What is the </a:t>
            </a:r>
            <a:r>
              <a:rPr lang="en-US" sz="4400" i="1" kern="1200">
                <a:solidFill>
                  <a:schemeClr val="tx1"/>
                </a:solidFill>
                <a:latin typeface="+mj-lt"/>
                <a:ea typeface="+mj-ea"/>
                <a:cs typeface="+mj-cs"/>
              </a:rPr>
              <a:t>role</a:t>
            </a:r>
            <a:r>
              <a:rPr lang="en-US" sz="4400" kern="1200">
                <a:solidFill>
                  <a:schemeClr val="tx1"/>
                </a:solidFill>
                <a:latin typeface="+mj-lt"/>
                <a:ea typeface="+mj-ea"/>
                <a:cs typeface="+mj-cs"/>
              </a:rPr>
              <a:t> of evidence when creating a response to inquiry?</a:t>
            </a:r>
            <a:br>
              <a:rPr lang="en-US" sz="4400" kern="1200">
                <a:solidFill>
                  <a:schemeClr val="tx1"/>
                </a:solidFill>
                <a:latin typeface="+mj-lt"/>
                <a:ea typeface="+mj-ea"/>
                <a:cs typeface="+mj-cs"/>
              </a:rPr>
            </a:br>
            <a:endParaRPr lang="en-US" sz="4400" kern="1200">
              <a:solidFill>
                <a:schemeClr val="tx1"/>
              </a:solidFill>
              <a:latin typeface="+mj-lt"/>
              <a:ea typeface="+mj-ea"/>
              <a:cs typeface="+mj-cs"/>
            </a:endParaRPr>
          </a:p>
        </p:txBody>
      </p:sp>
      <p:sp>
        <p:nvSpPr>
          <p:cNvPr id="3" name="Content Placeholder 2"/>
          <p:cNvSpPr>
            <a:spLocks noGrp="1"/>
          </p:cNvSpPr>
          <p:nvPr>
            <p:ph type="body" idx="1"/>
          </p:nvPr>
        </p:nvSpPr>
        <p:spPr>
          <a:xfrm>
            <a:off x="643467" y="5277684"/>
            <a:ext cx="4620584" cy="775494"/>
          </a:xfrm>
        </p:spPr>
        <p:txBody>
          <a:bodyPr vert="horz" lIns="91440" tIns="45720" rIns="91440" bIns="45720" rtlCol="0">
            <a:normAutofit/>
          </a:bodyPr>
          <a:lstStyle/>
          <a:p>
            <a:endParaRPr lang="en-US" kern="1200">
              <a:solidFill>
                <a:schemeClr val="tx1"/>
              </a:solidFill>
              <a:latin typeface="+mn-lt"/>
              <a:ea typeface="+mn-ea"/>
              <a:cs typeface="+mn-cs"/>
            </a:endParaRPr>
          </a:p>
          <a:p>
            <a:endParaRPr lang="en-US" kern="1200">
              <a:solidFill>
                <a:schemeClr val="tx1"/>
              </a:solidFill>
              <a:latin typeface="+mn-lt"/>
              <a:ea typeface="+mn-ea"/>
              <a:cs typeface="+mn-cs"/>
            </a:endParaRPr>
          </a:p>
        </p:txBody>
      </p:sp>
      <p:pic>
        <p:nvPicPr>
          <p:cNvPr id="1028" name="Picture 4" descr="Scale, Weigh, Judge, Books, Equial">
            <a:extLst>
              <a:ext uri="{FF2B5EF4-FFF2-40B4-BE49-F238E27FC236}">
                <a16:creationId xmlns:a16="http://schemas.microsoft.com/office/drawing/2014/main" id="{8BEF644F-587F-48D9-8ADB-A94218E7121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606253" y="1674490"/>
            <a:ext cx="4942280" cy="350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9002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en-US" sz="3600"/>
              <a:t>Evidence Based Responses</a:t>
            </a: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B3C1FBA-FD74-81BD-9854-8A59B5990E02}"/>
              </a:ext>
            </a:extLst>
          </p:cNvPr>
          <p:cNvGraphicFramePr>
            <a:graphicFrameLocks noGrp="1"/>
          </p:cNvGraphicFramePr>
          <p:nvPr>
            <p:ph idx="1"/>
            <p:extLst>
              <p:ext uri="{D42A27DB-BD31-4B8C-83A1-F6EECF244321}">
                <p14:modId xmlns:p14="http://schemas.microsoft.com/office/powerpoint/2010/main" val="288178484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6053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2493" y="238539"/>
            <a:ext cx="11018520" cy="1434415"/>
          </a:xfrm>
        </p:spPr>
        <p:txBody>
          <a:bodyPr anchor="b">
            <a:normAutofit/>
          </a:bodyPr>
          <a:lstStyle/>
          <a:p>
            <a:r>
              <a:rPr lang="en-US" sz="5400"/>
              <a:t>Evidence</a:t>
            </a:r>
          </a:p>
        </p:txBody>
      </p:sp>
      <p:sp>
        <p:nvSpPr>
          <p:cNvPr id="1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72493" y="2071316"/>
            <a:ext cx="6713552" cy="4119172"/>
          </a:xfrm>
        </p:spPr>
        <p:txBody>
          <a:bodyPr anchor="t">
            <a:normAutofit/>
          </a:bodyPr>
          <a:lstStyle/>
          <a:p>
            <a:pPr marL="0" indent="0">
              <a:buNone/>
            </a:pPr>
            <a:r>
              <a:rPr lang="en-US" sz="2200" dirty="0"/>
              <a:t>How do you know whether your students are effectively using evidence to support their responses?</a:t>
            </a:r>
          </a:p>
          <a:p>
            <a:endParaRPr lang="en-US" sz="2200" dirty="0"/>
          </a:p>
          <a:p>
            <a:r>
              <a:rPr lang="en-US" sz="2200" dirty="0"/>
              <a:t>Develop student constructed responses that may be brief writing or other types of responses. Be specific and consistent with item construction. </a:t>
            </a:r>
          </a:p>
          <a:p>
            <a:r>
              <a:rPr lang="en-US" sz="2200" dirty="0"/>
              <a:t>Create accountable talk protocols to enhance evidence-based discussion. </a:t>
            </a:r>
          </a:p>
        </p:txBody>
      </p:sp>
      <p:pic>
        <p:nvPicPr>
          <p:cNvPr id="4" name="Picture 3" descr="C:\Users\Bond Esser\AppData\Local\Microsoft\Windows\Temporary Internet Files\Content.IE5\LGQKSYHL\MC900434810[1].png"/>
          <p:cNvPicPr>
            <a:picLocks noChangeAspect="1" noChangeArrowheads="1"/>
          </p:cNvPicPr>
          <p:nvPr/>
        </p:nvPicPr>
        <p:blipFill rotWithShape="1">
          <a:blip r:embed="rId3">
            <a:extLst>
              <a:ext uri="{28A0092B-C50C-407E-A947-70E740481C1C}">
                <a14:useLocalDpi xmlns:a14="http://schemas.microsoft.com/office/drawing/2010/main" val="0"/>
              </a:ext>
            </a:extLst>
          </a:blip>
          <a:srcRect r="3795"/>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7254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Arc 18">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6014D888-9A4C-4667-BD1E-218AC2097FB3}"/>
              </a:ext>
            </a:extLst>
          </p:cNvPr>
          <p:cNvSpPr>
            <a:spLocks noGrp="1"/>
          </p:cNvSpPr>
          <p:nvPr>
            <p:ph type="ctrTitle"/>
          </p:nvPr>
        </p:nvSpPr>
        <p:spPr>
          <a:xfrm>
            <a:off x="7080738" y="647593"/>
            <a:ext cx="4467792" cy="3060541"/>
          </a:xfrm>
        </p:spPr>
        <p:txBody>
          <a:bodyPr>
            <a:normAutofit/>
          </a:bodyPr>
          <a:lstStyle/>
          <a:p>
            <a:r>
              <a:rPr lang="en-US">
                <a:solidFill>
                  <a:srgbClr val="FFFFFF"/>
                </a:solidFill>
              </a:rPr>
              <a:t>DIRECT INSTRUCTION</a:t>
            </a:r>
          </a:p>
        </p:txBody>
      </p:sp>
      <p:sp>
        <p:nvSpPr>
          <p:cNvPr id="5" name="Subtitle 4">
            <a:extLst>
              <a:ext uri="{FF2B5EF4-FFF2-40B4-BE49-F238E27FC236}">
                <a16:creationId xmlns:a16="http://schemas.microsoft.com/office/drawing/2014/main" id="{D86000D5-AA86-404D-9E8F-2415C5A4407A}"/>
              </a:ext>
            </a:extLst>
          </p:cNvPr>
          <p:cNvSpPr>
            <a:spLocks noGrp="1"/>
          </p:cNvSpPr>
          <p:nvPr>
            <p:ph type="subTitle" idx="1"/>
          </p:nvPr>
        </p:nvSpPr>
        <p:spPr>
          <a:xfrm>
            <a:off x="7080738" y="3800209"/>
            <a:ext cx="4467792" cy="2410198"/>
          </a:xfrm>
        </p:spPr>
        <p:txBody>
          <a:bodyPr>
            <a:normAutofit/>
          </a:bodyPr>
          <a:lstStyle/>
          <a:p>
            <a:r>
              <a:rPr lang="en-US" dirty="0">
                <a:solidFill>
                  <a:srgbClr val="FFFFFF"/>
                </a:solidFill>
              </a:rPr>
              <a:t>How to begin teaching students to use evidence effectively and ethically at lower elementary grades</a:t>
            </a:r>
          </a:p>
        </p:txBody>
      </p:sp>
      <p:sp>
        <p:nvSpPr>
          <p:cNvPr id="21" name="Oval 20">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Teacher">
            <a:extLst>
              <a:ext uri="{FF2B5EF4-FFF2-40B4-BE49-F238E27FC236}">
                <a16:creationId xmlns:a16="http://schemas.microsoft.com/office/drawing/2014/main" id="{E2E85E8E-6EA6-6A31-7EF5-945D8FF41D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78572"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Tree>
    <p:extLst>
      <p:ext uri="{BB962C8B-B14F-4D97-AF65-F5344CB8AC3E}">
        <p14:creationId xmlns:p14="http://schemas.microsoft.com/office/powerpoint/2010/main" val="1926631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5127" name="Rectangle 5126">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Office, Notes, Notepad, Entrepreneur">
            <a:extLst>
              <a:ext uri="{FF2B5EF4-FFF2-40B4-BE49-F238E27FC236}">
                <a16:creationId xmlns:a16="http://schemas.microsoft.com/office/drawing/2014/main" id="{700153E7-0FDE-4BAC-AA86-B5D6D1EC4202}"/>
              </a:ext>
            </a:extLst>
          </p:cNvPr>
          <p:cNvPicPr>
            <a:picLocks noChangeAspect="1" noChangeArrowheads="1"/>
          </p:cNvPicPr>
          <p:nvPr/>
        </p:nvPicPr>
        <p:blipFill rotWithShape="1">
          <a:blip r:embed="rId3">
            <a:alphaModFix amt="50000"/>
            <a:extLst>
              <a:ext uri="{28A0092B-C50C-407E-A947-70E740481C1C}">
                <a14:useLocalDpi xmlns:a14="http://schemas.microsoft.com/office/drawing/2010/main" val="0"/>
              </a:ext>
            </a:extLst>
          </a:blip>
          <a:srcRect t="4117" b="11296"/>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5250F270-75AC-43D1-834C-5E357513466E}"/>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a:solidFill>
                  <a:srgbClr val="FFFFFF"/>
                </a:solidFill>
              </a:rPr>
              <a:t>Writing From Sources </a:t>
            </a:r>
          </a:p>
        </p:txBody>
      </p:sp>
      <p:sp>
        <p:nvSpPr>
          <p:cNvPr id="5" name="Text Placeholder 4">
            <a:extLst>
              <a:ext uri="{FF2B5EF4-FFF2-40B4-BE49-F238E27FC236}">
                <a16:creationId xmlns:a16="http://schemas.microsoft.com/office/drawing/2014/main" id="{B32B8430-A964-427C-9F19-84E79470E2D6}"/>
              </a:ext>
            </a:extLst>
          </p:cNvPr>
          <p:cNvSpPr>
            <a:spLocks noGrp="1"/>
          </p:cNvSpPr>
          <p:nvPr>
            <p:ph type="body" idx="1"/>
          </p:nvPr>
        </p:nvSpPr>
        <p:spPr>
          <a:xfrm>
            <a:off x="1524000" y="4159404"/>
            <a:ext cx="9144000" cy="1098395"/>
          </a:xfrm>
        </p:spPr>
        <p:txBody>
          <a:bodyPr vert="horz" lIns="91440" tIns="45720" rIns="91440" bIns="45720" rtlCol="0">
            <a:normAutofit/>
          </a:bodyPr>
          <a:lstStyle/>
          <a:p>
            <a:pPr algn="ctr"/>
            <a:r>
              <a:rPr lang="en-US">
                <a:solidFill>
                  <a:srgbClr val="FFFFFF"/>
                </a:solidFill>
              </a:rPr>
              <a:t>Using evidence in written responses</a:t>
            </a:r>
          </a:p>
        </p:txBody>
      </p:sp>
    </p:spTree>
    <p:extLst>
      <p:ext uri="{BB962C8B-B14F-4D97-AF65-F5344CB8AC3E}">
        <p14:creationId xmlns:p14="http://schemas.microsoft.com/office/powerpoint/2010/main" val="298724687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416" name="Rectangle 16391">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17" name="Rectangle 16393">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18" name="Rectangle 16395">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19" name="Rectangle 16397">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20" name="Rectangle 16399">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21" name="Oval 16401">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a:xfrm>
            <a:off x="826396" y="586855"/>
            <a:ext cx="4230100" cy="3387497"/>
          </a:xfrm>
        </p:spPr>
        <p:txBody>
          <a:bodyPr anchor="b">
            <a:normAutofit/>
          </a:bodyPr>
          <a:lstStyle/>
          <a:p>
            <a:pPr algn="r">
              <a:defRPr/>
            </a:pPr>
            <a:r>
              <a:rPr lang="en-US" sz="4000">
                <a:solidFill>
                  <a:srgbClr val="FFFFFF"/>
                </a:solidFill>
              </a:rPr>
              <a:t>What is “writing from sources”?</a:t>
            </a:r>
          </a:p>
        </p:txBody>
      </p:sp>
      <p:sp>
        <p:nvSpPr>
          <p:cNvPr id="16386" name="Content Placeholder 1"/>
          <p:cNvSpPr>
            <a:spLocks noGrp="1"/>
          </p:cNvSpPr>
          <p:nvPr>
            <p:ph idx="1"/>
          </p:nvPr>
        </p:nvSpPr>
        <p:spPr>
          <a:xfrm>
            <a:off x="6503158" y="649480"/>
            <a:ext cx="4862447" cy="5546047"/>
          </a:xfrm>
        </p:spPr>
        <p:txBody>
          <a:bodyPr anchor="ctr">
            <a:normAutofit/>
          </a:bodyPr>
          <a:lstStyle/>
          <a:p>
            <a:r>
              <a:rPr lang="en-US" dirty="0"/>
              <a:t>Analytical writing tied to literary and informational texts; </a:t>
            </a:r>
          </a:p>
          <a:p>
            <a:r>
              <a:rPr lang="en-US" dirty="0"/>
              <a:t>writing </a:t>
            </a:r>
            <a:r>
              <a:rPr lang="en-US" i="1" dirty="0"/>
              <a:t>in response to </a:t>
            </a:r>
            <a:r>
              <a:rPr lang="en-US" dirty="0"/>
              <a:t>sources; </a:t>
            </a:r>
          </a:p>
          <a:p>
            <a:r>
              <a:rPr lang="en-US" dirty="0"/>
              <a:t>writing </a:t>
            </a:r>
            <a:r>
              <a:rPr lang="en-US" i="1" dirty="0"/>
              <a:t>about</a:t>
            </a:r>
            <a:r>
              <a:rPr lang="en-US" dirty="0"/>
              <a:t> sources.</a:t>
            </a:r>
          </a:p>
          <a:p>
            <a:pPr lvl="1"/>
            <a:r>
              <a:rPr lang="en-US" sz="2800" dirty="0"/>
              <a:t>Students analyze the source, make valid claims about the source, and support those claims with evidence from the source.</a:t>
            </a:r>
          </a:p>
        </p:txBody>
      </p:sp>
      <p:sp>
        <p:nvSpPr>
          <p:cNvPr id="16387" name="Slide Number Placeholder 2"/>
          <p:cNvSpPr>
            <a:spLocks noGrp="1"/>
          </p:cNvSpPr>
          <p:nvPr>
            <p:ph type="sldNum" sz="quarter" idx="10"/>
          </p:nvPr>
        </p:nvSpPr>
        <p:spPr bwMode="auto">
          <a:xfrm>
            <a:off x="11704320" y="6455664"/>
            <a:ext cx="448056"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numCol="1" rtlCol="0" anchorCtr="0" compatLnSpc="1">
            <a:prstTxWarp prst="textNoShape">
              <a:avLst/>
            </a:prstTxWarp>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pPr>
            <a:fld id="{F487A7EA-47FE-48C4-A68A-7F0DAF06D969}" type="slidenum">
              <a:rPr lang="en-US" sz="1100">
                <a:solidFill>
                  <a:schemeClr val="tx1">
                    <a:lumMod val="50000"/>
                    <a:lumOff val="50000"/>
                  </a:schemeClr>
                </a:solidFill>
              </a:rPr>
              <a:pPr eaLnBrk="1" hangingPunct="1">
                <a:spcAft>
                  <a:spcPts val="600"/>
                </a:spcAft>
              </a:pPr>
              <a:t>7</a:t>
            </a:fld>
            <a:endParaRPr lang="en-US" sz="1100">
              <a:solidFill>
                <a:schemeClr val="tx1">
                  <a:lumMod val="50000"/>
                  <a:lumOff val="50000"/>
                </a:schemeClr>
              </a:solidFill>
            </a:endParaRPr>
          </a:p>
        </p:txBody>
      </p:sp>
    </p:spTree>
    <p:extLst>
      <p:ext uri="{BB962C8B-B14F-4D97-AF65-F5344CB8AC3E}">
        <p14:creationId xmlns:p14="http://schemas.microsoft.com/office/powerpoint/2010/main" val="268196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“writing from sources”?</a:t>
            </a:r>
          </a:p>
        </p:txBody>
      </p:sp>
      <p:sp>
        <p:nvSpPr>
          <p:cNvPr id="3" name="Content Placeholder 2"/>
          <p:cNvSpPr>
            <a:spLocks noGrp="1"/>
          </p:cNvSpPr>
          <p:nvPr>
            <p:ph idx="1"/>
          </p:nvPr>
        </p:nvSpPr>
        <p:spPr/>
        <p:txBody>
          <a:bodyPr/>
          <a:lstStyle/>
          <a:p>
            <a:r>
              <a:rPr lang="en-US" dirty="0"/>
              <a:t>Writing well-grounded and thoroughly supported arguments and informational reports.</a:t>
            </a:r>
          </a:p>
          <a:p>
            <a:r>
              <a:rPr lang="en-US" dirty="0"/>
              <a:t>Using evidence from texts and other sources to present careful analyses, well-defended claims, and clear information. </a:t>
            </a:r>
          </a:p>
          <a:p>
            <a:r>
              <a:rPr lang="en-US" dirty="0"/>
              <a:t>Generating reports from research; writing from </a:t>
            </a:r>
            <a:r>
              <a:rPr lang="en-US" b="1" i="1" dirty="0"/>
              <a:t>multiple sources </a:t>
            </a:r>
            <a:r>
              <a:rPr lang="en-US" dirty="0"/>
              <a:t>(beyond text).</a:t>
            </a:r>
          </a:p>
          <a:p>
            <a:endParaRPr lang="en-US" dirty="0"/>
          </a:p>
          <a:p>
            <a:endParaRPr lang="en-US" dirty="0"/>
          </a:p>
        </p:txBody>
      </p:sp>
    </p:spTree>
    <p:extLst>
      <p:ext uri="{BB962C8B-B14F-4D97-AF65-F5344CB8AC3E}">
        <p14:creationId xmlns:p14="http://schemas.microsoft.com/office/powerpoint/2010/main" val="2940000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Rectangle 19">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 name="Title 3">
            <a:extLst>
              <a:ext uri="{FF2B5EF4-FFF2-40B4-BE49-F238E27FC236}">
                <a16:creationId xmlns:a16="http://schemas.microsoft.com/office/drawing/2014/main" id="{A649470B-4AB3-43FE-89FE-84A665F76172}"/>
              </a:ext>
            </a:extLst>
          </p:cNvPr>
          <p:cNvSpPr>
            <a:spLocks noGrp="1"/>
          </p:cNvSpPr>
          <p:nvPr>
            <p:ph type="title"/>
          </p:nvPr>
        </p:nvSpPr>
        <p:spPr>
          <a:xfrm>
            <a:off x="958506" y="800392"/>
            <a:ext cx="10264697" cy="1212102"/>
          </a:xfrm>
        </p:spPr>
        <p:txBody>
          <a:bodyPr>
            <a:normAutofit/>
          </a:bodyPr>
          <a:lstStyle/>
          <a:p>
            <a:r>
              <a:rPr lang="en-US" sz="4000">
                <a:solidFill>
                  <a:srgbClr val="FFFFFF"/>
                </a:solidFill>
              </a:rPr>
              <a:t>Prompt </a:t>
            </a:r>
          </a:p>
        </p:txBody>
      </p:sp>
      <p:sp>
        <p:nvSpPr>
          <p:cNvPr id="5" name="Content Placeholder 4">
            <a:extLst>
              <a:ext uri="{FF2B5EF4-FFF2-40B4-BE49-F238E27FC236}">
                <a16:creationId xmlns:a16="http://schemas.microsoft.com/office/drawing/2014/main" id="{FBEBDA87-BB0C-40A5-A227-3F0E44F8AE31}"/>
              </a:ext>
            </a:extLst>
          </p:cNvPr>
          <p:cNvSpPr>
            <a:spLocks noGrp="1"/>
          </p:cNvSpPr>
          <p:nvPr>
            <p:ph idx="1"/>
          </p:nvPr>
        </p:nvSpPr>
        <p:spPr>
          <a:xfrm>
            <a:off x="1367624" y="2490436"/>
            <a:ext cx="9708995" cy="3567173"/>
          </a:xfrm>
          <a:solidFill>
            <a:schemeClr val="accent5">
              <a:lumMod val="20000"/>
              <a:lumOff val="80000"/>
            </a:schemeClr>
          </a:solidFill>
        </p:spPr>
        <p:txBody>
          <a:bodyPr anchor="ctr">
            <a:normAutofit/>
          </a:bodyPr>
          <a:lstStyle/>
          <a:p>
            <a:pPr marL="0" indent="0" algn="ctr">
              <a:buNone/>
            </a:pPr>
            <a:r>
              <a:rPr lang="en-US" b="1" dirty="0"/>
              <a:t>Explain how penguins stay warm in the Antarctic climate. </a:t>
            </a:r>
          </a:p>
          <a:p>
            <a:pPr marL="0" indent="0" algn="ctr">
              <a:buNone/>
            </a:pPr>
            <a:r>
              <a:rPr lang="en-US" b="1" dirty="0"/>
              <a:t>Use evidence from the texts to support your response. </a:t>
            </a:r>
          </a:p>
          <a:p>
            <a:r>
              <a:rPr lang="en-US" sz="2400" dirty="0"/>
              <a:t>Explain: comprehend/understand</a:t>
            </a:r>
          </a:p>
          <a:p>
            <a:r>
              <a:rPr lang="en-US" sz="2400" dirty="0"/>
              <a:t>Use: apply</a:t>
            </a:r>
          </a:p>
        </p:txBody>
      </p:sp>
    </p:spTree>
    <p:extLst>
      <p:ext uri="{BB962C8B-B14F-4D97-AF65-F5344CB8AC3E}">
        <p14:creationId xmlns:p14="http://schemas.microsoft.com/office/powerpoint/2010/main" val="3767499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11de6c8-9fda-4174-a5fa-25aa785639fa">
      <UserInfo>
        <DisplayName>Beal, Jaime</DisplayName>
        <AccountId>79</AccountId>
        <AccountType/>
      </UserInfo>
      <UserInfo>
        <DisplayName>Mailhot, Michele R</DisplayName>
        <AccountId>10</AccountId>
        <AccountType/>
      </UserInfo>
      <UserInfo>
        <DisplayName>Bertini, Kathy</DisplayName>
        <AccountId>84</AccountId>
        <AccountType/>
      </UserInfo>
    </SharedWithUsers>
    <lcf76f155ced4ddcb4097134ff3c332f xmlns="92947c37-d8ba-46ed-a7ae-928c2c40d7e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2F7A7752C4C14DBDBE8F8871E1AD6B" ma:contentTypeVersion="12" ma:contentTypeDescription="Create a new document." ma:contentTypeScope="" ma:versionID="c85d5965d58c17dd9f78c2dcccdd8297">
  <xsd:schema xmlns:xsd="http://www.w3.org/2001/XMLSchema" xmlns:xs="http://www.w3.org/2001/XMLSchema" xmlns:p="http://schemas.microsoft.com/office/2006/metadata/properties" xmlns:ns2="92947c37-d8ba-46ed-a7ae-928c2c40d7e0" xmlns:ns3="e11de6c8-9fda-4174-a5fa-25aa785639fa" targetNamespace="http://schemas.microsoft.com/office/2006/metadata/properties" ma:root="true" ma:fieldsID="d24377c227a563912efdac3b4b19f83d" ns2:_="" ns3:_="">
    <xsd:import namespace="92947c37-d8ba-46ed-a7ae-928c2c40d7e0"/>
    <xsd:import namespace="e11de6c8-9fda-4174-a5fa-25aa785639f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947c37-d8ba-46ed-a7ae-928c2c40d7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11de6c8-9fda-4174-a5fa-25aa785639f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FC6488-0418-4EFC-9C9C-228532CC2261}">
  <ds:schemaRefs>
    <ds:schemaRef ds:uri="92947c37-d8ba-46ed-a7ae-928c2c40d7e0"/>
    <ds:schemaRef ds:uri="e11de6c8-9fda-4174-a5fa-25aa785639fa"/>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359A539-B6FA-445E-8D3D-13649F3CEE60}">
  <ds:schemaRefs>
    <ds:schemaRef ds:uri="http://schemas.microsoft.com/sharepoint/v3/contenttype/forms"/>
  </ds:schemaRefs>
</ds:datastoreItem>
</file>

<file path=customXml/itemProps3.xml><?xml version="1.0" encoding="utf-8"?>
<ds:datastoreItem xmlns:ds="http://schemas.openxmlformats.org/officeDocument/2006/customXml" ds:itemID="{846F9C82-16CA-4818-BCA7-295EC85E2CD8}">
  <ds:schemaRefs>
    <ds:schemaRef ds:uri="92947c37-d8ba-46ed-a7ae-928c2c40d7e0"/>
    <ds:schemaRef ds:uri="e11de6c8-9fda-4174-a5fa-25aa785639f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508</TotalTime>
  <Words>994</Words>
  <Application>Microsoft Office PowerPoint</Application>
  <PresentationFormat>Widescreen</PresentationFormat>
  <Paragraphs>63</Paragraphs>
  <Slides>12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Evidence-Based Responses </vt:lpstr>
      <vt:lpstr>What is the role of evidence when creating a response to inquiry? </vt:lpstr>
      <vt:lpstr>Evidence Based Responses</vt:lpstr>
      <vt:lpstr>Evidence</vt:lpstr>
      <vt:lpstr>DIRECT INSTRUCTION</vt:lpstr>
      <vt:lpstr>Writing From Sources </vt:lpstr>
      <vt:lpstr>What is “writing from sources”?</vt:lpstr>
      <vt:lpstr>What is “writing from sources”?</vt:lpstr>
      <vt:lpstr>Prompt </vt:lpstr>
      <vt:lpstr>PowerPoint Presentation</vt:lpstr>
      <vt:lpstr>Prompt </vt:lpstr>
      <vt:lpstr>End of Part 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Evidence-Based Responses </dc:title>
  <dc:creator>Dunton, Morgan</dc:creator>
  <cp:lastModifiedBy>Dunton, Morgan</cp:lastModifiedBy>
  <cp:revision>2</cp:revision>
  <dcterms:created xsi:type="dcterms:W3CDTF">2023-01-10T14:30:17Z</dcterms:created>
  <dcterms:modified xsi:type="dcterms:W3CDTF">2023-01-13T20:44:29Z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0x010100FB2F7A7752C4C14DBDBE8F8871E1AD6B</vt:lpwstr>
  </property>
  <property fmtid="{D5CDD505-2E9C-101B-9397-08002B2CF9AE}" pid="3" name="MediaServiceImageTags">
    <vt:lpwstr/>
  </property>
</Properties>
</file>