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7B6F5-17FD-408F-8EA5-C9A508B8FB2F}" v="26" dt="2022-06-27T15:06:37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ton, Morgan" userId="S::morgan.dunton@maine.gov::91b7a865-94d5-4c26-b837-ffc0a489a358" providerId="AD" clId="Web-{0BEA9B4E-F5BE-4B1A-9B0F-3720655336C6}"/>
    <pc:docChg chg="modSld">
      <pc:chgData name="Dunton, Morgan" userId="S::morgan.dunton@maine.gov::91b7a865-94d5-4c26-b837-ffc0a489a358" providerId="AD" clId="Web-{0BEA9B4E-F5BE-4B1A-9B0F-3720655336C6}" dt="2022-06-21T13:07:52.847" v="6" actId="20577"/>
      <pc:docMkLst>
        <pc:docMk/>
      </pc:docMkLst>
      <pc:sldChg chg="modSp">
        <pc:chgData name="Dunton, Morgan" userId="S::morgan.dunton@maine.gov::91b7a865-94d5-4c26-b837-ffc0a489a358" providerId="AD" clId="Web-{0BEA9B4E-F5BE-4B1A-9B0F-3720655336C6}" dt="2022-06-21T13:07:52.847" v="6" actId="20577"/>
        <pc:sldMkLst>
          <pc:docMk/>
          <pc:sldMk cId="109857222" sldId="256"/>
        </pc:sldMkLst>
        <pc:spChg chg="mod">
          <ac:chgData name="Dunton, Morgan" userId="S::morgan.dunton@maine.gov::91b7a865-94d5-4c26-b837-ffc0a489a358" providerId="AD" clId="Web-{0BEA9B4E-F5BE-4B1A-9B0F-3720655336C6}" dt="2022-06-21T13:07:52.847" v="6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Dunton, Morgan" userId="91b7a865-94d5-4c26-b837-ffc0a489a358" providerId="ADAL" clId="{5267B6F5-17FD-408F-8EA5-C9A508B8FB2F}"/>
    <pc:docChg chg="undo custSel addSld delSld modSld sldOrd modMainMaster">
      <pc:chgData name="Dunton, Morgan" userId="91b7a865-94d5-4c26-b837-ffc0a489a358" providerId="ADAL" clId="{5267B6F5-17FD-408F-8EA5-C9A508B8FB2F}" dt="2022-06-27T15:06:37.865" v="1769"/>
      <pc:docMkLst>
        <pc:docMk/>
      </pc:docMkLst>
      <pc:sldChg chg="addSp modSp mod modNotesTx">
        <pc:chgData name="Dunton, Morgan" userId="91b7a865-94d5-4c26-b837-ffc0a489a358" providerId="ADAL" clId="{5267B6F5-17FD-408F-8EA5-C9A508B8FB2F}" dt="2022-06-27T15:06:37.865" v="1769"/>
        <pc:sldMkLst>
          <pc:docMk/>
          <pc:sldMk cId="109857222" sldId="256"/>
        </pc:sldMkLst>
        <pc:spChg chg="mod">
          <ac:chgData name="Dunton, Morgan" userId="91b7a865-94d5-4c26-b837-ffc0a489a358" providerId="ADAL" clId="{5267B6F5-17FD-408F-8EA5-C9A508B8FB2F}" dt="2022-06-27T14:50:21.387" v="919" actId="20577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Dunton, Morgan" userId="91b7a865-94d5-4c26-b837-ffc0a489a358" providerId="ADAL" clId="{5267B6F5-17FD-408F-8EA5-C9A508B8FB2F}" dt="2022-06-27T15:06:37.865" v="1769"/>
          <ac:picMkLst>
            <pc:docMk/>
            <pc:sldMk cId="109857222" sldId="256"/>
            <ac:picMk id="4" creationId="{8B42B9FF-011F-4682-8652-024D4532935A}"/>
          </ac:picMkLst>
        </pc:picChg>
      </pc:sldChg>
      <pc:sldChg chg="addSp delSp modSp new mod modNotesTx">
        <pc:chgData name="Dunton, Morgan" userId="91b7a865-94d5-4c26-b837-ffc0a489a358" providerId="ADAL" clId="{5267B6F5-17FD-408F-8EA5-C9A508B8FB2F}" dt="2022-06-27T15:06:37.865" v="1769"/>
        <pc:sldMkLst>
          <pc:docMk/>
          <pc:sldMk cId="652276039" sldId="257"/>
        </pc:sldMkLst>
        <pc:spChg chg="mod">
          <ac:chgData name="Dunton, Morgan" userId="91b7a865-94d5-4c26-b837-ffc0a489a358" providerId="ADAL" clId="{5267B6F5-17FD-408F-8EA5-C9A508B8FB2F}" dt="2022-06-21T13:42:36.639" v="396" actId="20577"/>
          <ac:spMkLst>
            <pc:docMk/>
            <pc:sldMk cId="652276039" sldId="257"/>
            <ac:spMk id="2" creationId="{14500323-F83F-48B0-9511-D428CB73278C}"/>
          </ac:spMkLst>
        </pc:spChg>
        <pc:spChg chg="del">
          <ac:chgData name="Dunton, Morgan" userId="91b7a865-94d5-4c26-b837-ffc0a489a358" providerId="ADAL" clId="{5267B6F5-17FD-408F-8EA5-C9A508B8FB2F}" dt="2022-06-21T13:42:26.593" v="371" actId="22"/>
          <ac:spMkLst>
            <pc:docMk/>
            <pc:sldMk cId="652276039" sldId="257"/>
            <ac:spMk id="3" creationId="{F692A7AE-DBAC-434D-8014-FB9BD29EE285}"/>
          </ac:spMkLst>
        </pc:spChg>
        <pc:picChg chg="add mod">
          <ac:chgData name="Dunton, Morgan" userId="91b7a865-94d5-4c26-b837-ffc0a489a358" providerId="ADAL" clId="{5267B6F5-17FD-408F-8EA5-C9A508B8FB2F}" dt="2022-06-27T15:06:37.865" v="1769"/>
          <ac:picMkLst>
            <pc:docMk/>
            <pc:sldMk cId="652276039" sldId="257"/>
            <ac:picMk id="3" creationId="{3CAAAAF3-FC84-49E6-A8E7-17192AC7AEDD}"/>
          </ac:picMkLst>
        </pc:picChg>
        <pc:picChg chg="add mod ord">
          <ac:chgData name="Dunton, Morgan" userId="91b7a865-94d5-4c26-b837-ffc0a489a358" providerId="ADAL" clId="{5267B6F5-17FD-408F-8EA5-C9A508B8FB2F}" dt="2022-06-21T13:42:26.593" v="371" actId="22"/>
          <ac:picMkLst>
            <pc:docMk/>
            <pc:sldMk cId="652276039" sldId="257"/>
            <ac:picMk id="5" creationId="{9A61E4C4-FCDF-4966-AAF0-A22F534216A6}"/>
          </ac:picMkLst>
        </pc:picChg>
      </pc:sldChg>
      <pc:sldChg chg="addSp delSp modSp new mod modNotesTx">
        <pc:chgData name="Dunton, Morgan" userId="91b7a865-94d5-4c26-b837-ffc0a489a358" providerId="ADAL" clId="{5267B6F5-17FD-408F-8EA5-C9A508B8FB2F}" dt="2022-06-27T15:06:37.865" v="1769"/>
        <pc:sldMkLst>
          <pc:docMk/>
          <pc:sldMk cId="1302782505" sldId="258"/>
        </pc:sldMkLst>
        <pc:spChg chg="mod">
          <ac:chgData name="Dunton, Morgan" userId="91b7a865-94d5-4c26-b837-ffc0a489a358" providerId="ADAL" clId="{5267B6F5-17FD-408F-8EA5-C9A508B8FB2F}" dt="2022-06-21T13:43:20.387" v="423" actId="20577"/>
          <ac:spMkLst>
            <pc:docMk/>
            <pc:sldMk cId="1302782505" sldId="258"/>
            <ac:spMk id="2" creationId="{5A970C5F-9D94-4ED9-8503-2F0873D5349B}"/>
          </ac:spMkLst>
        </pc:spChg>
        <pc:spChg chg="del">
          <ac:chgData name="Dunton, Morgan" userId="91b7a865-94d5-4c26-b837-ffc0a489a358" providerId="ADAL" clId="{5267B6F5-17FD-408F-8EA5-C9A508B8FB2F}" dt="2022-06-21T13:43:23.185" v="424" actId="22"/>
          <ac:spMkLst>
            <pc:docMk/>
            <pc:sldMk cId="1302782505" sldId="258"/>
            <ac:spMk id="3" creationId="{B7C3C3DA-B611-4CA2-B7D2-70DEA3D9FC66}"/>
          </ac:spMkLst>
        </pc:spChg>
        <pc:picChg chg="add mod">
          <ac:chgData name="Dunton, Morgan" userId="91b7a865-94d5-4c26-b837-ffc0a489a358" providerId="ADAL" clId="{5267B6F5-17FD-408F-8EA5-C9A508B8FB2F}" dt="2022-06-27T15:06:37.865" v="1769"/>
          <ac:picMkLst>
            <pc:docMk/>
            <pc:sldMk cId="1302782505" sldId="258"/>
            <ac:picMk id="3" creationId="{B0D0F40D-CC5C-42DE-BF38-93CD69A14354}"/>
          </ac:picMkLst>
        </pc:picChg>
        <pc:picChg chg="add mod ord">
          <ac:chgData name="Dunton, Morgan" userId="91b7a865-94d5-4c26-b837-ffc0a489a358" providerId="ADAL" clId="{5267B6F5-17FD-408F-8EA5-C9A508B8FB2F}" dt="2022-06-21T13:43:23.185" v="424" actId="22"/>
          <ac:picMkLst>
            <pc:docMk/>
            <pc:sldMk cId="1302782505" sldId="258"/>
            <ac:picMk id="5" creationId="{66C75640-879E-4C59-93E7-0880D3732EE7}"/>
          </ac:picMkLst>
        </pc:picChg>
      </pc:sldChg>
      <pc:sldChg chg="addSp delSp modSp new mod modNotesTx">
        <pc:chgData name="Dunton, Morgan" userId="91b7a865-94d5-4c26-b837-ffc0a489a358" providerId="ADAL" clId="{5267B6F5-17FD-408F-8EA5-C9A508B8FB2F}" dt="2022-06-27T15:06:37.865" v="1769"/>
        <pc:sldMkLst>
          <pc:docMk/>
          <pc:sldMk cId="402241026" sldId="259"/>
        </pc:sldMkLst>
        <pc:spChg chg="mod">
          <ac:chgData name="Dunton, Morgan" userId="91b7a865-94d5-4c26-b837-ffc0a489a358" providerId="ADAL" clId="{5267B6F5-17FD-408F-8EA5-C9A508B8FB2F}" dt="2022-06-21T13:44:20.417" v="477" actId="20577"/>
          <ac:spMkLst>
            <pc:docMk/>
            <pc:sldMk cId="402241026" sldId="259"/>
            <ac:spMk id="2" creationId="{E3B80F63-89B8-47C0-838E-3FE543C0D2AC}"/>
          </ac:spMkLst>
        </pc:spChg>
        <pc:spChg chg="del">
          <ac:chgData name="Dunton, Morgan" userId="91b7a865-94d5-4c26-b837-ffc0a489a358" providerId="ADAL" clId="{5267B6F5-17FD-408F-8EA5-C9A508B8FB2F}" dt="2022-06-21T13:44:05.751" v="425" actId="22"/>
          <ac:spMkLst>
            <pc:docMk/>
            <pc:sldMk cId="402241026" sldId="259"/>
            <ac:spMk id="3" creationId="{67A56F76-1BCD-4869-B565-B19C86700A4E}"/>
          </ac:spMkLst>
        </pc:spChg>
        <pc:picChg chg="add mod">
          <ac:chgData name="Dunton, Morgan" userId="91b7a865-94d5-4c26-b837-ffc0a489a358" providerId="ADAL" clId="{5267B6F5-17FD-408F-8EA5-C9A508B8FB2F}" dt="2022-06-27T15:06:37.865" v="1769"/>
          <ac:picMkLst>
            <pc:docMk/>
            <pc:sldMk cId="402241026" sldId="259"/>
            <ac:picMk id="3" creationId="{73D7F476-3406-458C-A8D8-186605C566E2}"/>
          </ac:picMkLst>
        </pc:picChg>
        <pc:picChg chg="add mod ord">
          <ac:chgData name="Dunton, Morgan" userId="91b7a865-94d5-4c26-b837-ffc0a489a358" providerId="ADAL" clId="{5267B6F5-17FD-408F-8EA5-C9A508B8FB2F}" dt="2022-06-21T13:44:05.751" v="425" actId="22"/>
          <ac:picMkLst>
            <pc:docMk/>
            <pc:sldMk cId="402241026" sldId="259"/>
            <ac:picMk id="5" creationId="{BC3BBBC0-B6B4-4C16-99D3-BF210EC84A15}"/>
          </ac:picMkLst>
        </pc:picChg>
      </pc:sldChg>
      <pc:sldChg chg="addSp delSp modSp new mod ord setBg setClrOvrMap modNotesTx">
        <pc:chgData name="Dunton, Morgan" userId="91b7a865-94d5-4c26-b837-ffc0a489a358" providerId="ADAL" clId="{5267B6F5-17FD-408F-8EA5-C9A508B8FB2F}" dt="2022-06-27T15:06:37.865" v="1769"/>
        <pc:sldMkLst>
          <pc:docMk/>
          <pc:sldMk cId="3789869721" sldId="260"/>
        </pc:sldMkLst>
        <pc:spChg chg="mod">
          <ac:chgData name="Dunton, Morgan" userId="91b7a865-94d5-4c26-b837-ffc0a489a358" providerId="ADAL" clId="{5267B6F5-17FD-408F-8EA5-C9A508B8FB2F}" dt="2022-06-21T13:39:59.004" v="365" actId="26606"/>
          <ac:spMkLst>
            <pc:docMk/>
            <pc:sldMk cId="3789869721" sldId="260"/>
            <ac:spMk id="2" creationId="{270AFDA8-E272-4211-8265-88B6A2EE25AF}"/>
          </ac:spMkLst>
        </pc:spChg>
        <pc:spChg chg="mod ord">
          <ac:chgData name="Dunton, Morgan" userId="91b7a865-94d5-4c26-b837-ffc0a489a358" providerId="ADAL" clId="{5267B6F5-17FD-408F-8EA5-C9A508B8FB2F}" dt="2022-06-27T14:53:42.788" v="986" actId="20577"/>
          <ac:spMkLst>
            <pc:docMk/>
            <pc:sldMk cId="3789869721" sldId="260"/>
            <ac:spMk id="3" creationId="{6DEE11E9-9A08-4C6B-9812-9975A530408D}"/>
          </ac:spMkLst>
        </pc:spChg>
        <pc:spChg chg="add del">
          <ac:chgData name="Dunton, Morgan" userId="91b7a865-94d5-4c26-b837-ffc0a489a358" providerId="ADAL" clId="{5267B6F5-17FD-408F-8EA5-C9A508B8FB2F}" dt="2022-06-21T13:39:59.004" v="365" actId="26606"/>
          <ac:spMkLst>
            <pc:docMk/>
            <pc:sldMk cId="3789869721" sldId="260"/>
            <ac:spMk id="10" creationId="{81AEB8A9-B768-4E30-BA55-D919E6687343}"/>
          </ac:spMkLst>
        </pc:spChg>
        <pc:spChg chg="add del">
          <ac:chgData name="Dunton, Morgan" userId="91b7a865-94d5-4c26-b837-ffc0a489a358" providerId="ADAL" clId="{5267B6F5-17FD-408F-8EA5-C9A508B8FB2F}" dt="2022-06-21T13:39:49.403" v="355" actId="26606"/>
          <ac:spMkLst>
            <pc:docMk/>
            <pc:sldMk cId="3789869721" sldId="260"/>
            <ac:spMk id="12" creationId="{F51B89E8-F88B-40A4-A39E-3946440B168F}"/>
          </ac:spMkLst>
        </pc:spChg>
        <pc:spChg chg="add del">
          <ac:chgData name="Dunton, Morgan" userId="91b7a865-94d5-4c26-b837-ffc0a489a358" providerId="ADAL" clId="{5267B6F5-17FD-408F-8EA5-C9A508B8FB2F}" dt="2022-06-21T13:39:24.316" v="353" actId="26606"/>
          <ac:spMkLst>
            <pc:docMk/>
            <pc:sldMk cId="3789869721" sldId="260"/>
            <ac:spMk id="15" creationId="{B0C60769-5425-4CDA-B979-1B360DB8F3A8}"/>
          </ac:spMkLst>
        </pc:spChg>
        <pc:spChg chg="add del">
          <ac:chgData name="Dunton, Morgan" userId="91b7a865-94d5-4c26-b837-ffc0a489a358" providerId="ADAL" clId="{5267B6F5-17FD-408F-8EA5-C9A508B8FB2F}" dt="2022-06-21T13:39:49.403" v="355" actId="26606"/>
          <ac:spMkLst>
            <pc:docMk/>
            <pc:sldMk cId="3789869721" sldId="260"/>
            <ac:spMk id="17" creationId="{B335AE8D-B60B-4BC5-98A0-ADB3712C8D8D}"/>
          </ac:spMkLst>
        </pc:spChg>
        <pc:spChg chg="add del">
          <ac:chgData name="Dunton, Morgan" userId="91b7a865-94d5-4c26-b837-ffc0a489a358" providerId="ADAL" clId="{5267B6F5-17FD-408F-8EA5-C9A508B8FB2F}" dt="2022-06-21T13:39:50.148" v="357" actId="26606"/>
          <ac:spMkLst>
            <pc:docMk/>
            <pc:sldMk cId="3789869721" sldId="260"/>
            <ac:spMk id="19" creationId="{E02239D2-A05D-4A1C-9F06-FBA7FC730E1B}"/>
          </ac:spMkLst>
        </pc:spChg>
        <pc:spChg chg="add del">
          <ac:chgData name="Dunton, Morgan" userId="91b7a865-94d5-4c26-b837-ffc0a489a358" providerId="ADAL" clId="{5267B6F5-17FD-408F-8EA5-C9A508B8FB2F}" dt="2022-06-21T13:39:51.510" v="359" actId="26606"/>
          <ac:spMkLst>
            <pc:docMk/>
            <pc:sldMk cId="3789869721" sldId="260"/>
            <ac:spMk id="21" creationId="{59A309A7-1751-4ABE-A3C1-EEC40366AD89}"/>
          </ac:spMkLst>
        </pc:spChg>
        <pc:spChg chg="add del">
          <ac:chgData name="Dunton, Morgan" userId="91b7a865-94d5-4c26-b837-ffc0a489a358" providerId="ADAL" clId="{5267B6F5-17FD-408F-8EA5-C9A508B8FB2F}" dt="2022-06-21T13:39:51.510" v="359" actId="26606"/>
          <ac:spMkLst>
            <pc:docMk/>
            <pc:sldMk cId="3789869721" sldId="260"/>
            <ac:spMk id="22" creationId="{967D8EB6-EAE1-4F9C-B398-83321E287204}"/>
          </ac:spMkLst>
        </pc:spChg>
        <pc:spChg chg="add del">
          <ac:chgData name="Dunton, Morgan" userId="91b7a865-94d5-4c26-b837-ffc0a489a358" providerId="ADAL" clId="{5267B6F5-17FD-408F-8EA5-C9A508B8FB2F}" dt="2022-06-21T13:39:54.807" v="361" actId="26606"/>
          <ac:spMkLst>
            <pc:docMk/>
            <pc:sldMk cId="3789869721" sldId="260"/>
            <ac:spMk id="24" creationId="{FF0330B1-AAAC-427D-8A95-40380162BC65}"/>
          </ac:spMkLst>
        </pc:spChg>
        <pc:spChg chg="add del">
          <ac:chgData name="Dunton, Morgan" userId="91b7a865-94d5-4c26-b837-ffc0a489a358" providerId="ADAL" clId="{5267B6F5-17FD-408F-8EA5-C9A508B8FB2F}" dt="2022-06-21T13:39:56.179" v="363" actId="26606"/>
          <ac:spMkLst>
            <pc:docMk/>
            <pc:sldMk cId="3789869721" sldId="260"/>
            <ac:spMk id="26" creationId="{BB64DFD8-29B9-43D9-B6F0-B6B9A934BED7}"/>
          </ac:spMkLst>
        </pc:spChg>
        <pc:spChg chg="add del">
          <ac:chgData name="Dunton, Morgan" userId="91b7a865-94d5-4c26-b837-ffc0a489a358" providerId="ADAL" clId="{5267B6F5-17FD-408F-8EA5-C9A508B8FB2F}" dt="2022-06-21T13:39:59.004" v="365" actId="26606"/>
          <ac:spMkLst>
            <pc:docMk/>
            <pc:sldMk cId="3789869721" sldId="260"/>
            <ac:spMk id="28" creationId="{F618C080-A44E-4B0E-A4A2-E85574FEC7BA}"/>
          </ac:spMkLst>
        </pc:spChg>
        <pc:graphicFrameChg chg="add mod modGraphic">
          <ac:chgData name="Dunton, Morgan" userId="91b7a865-94d5-4c26-b837-ffc0a489a358" providerId="ADAL" clId="{5267B6F5-17FD-408F-8EA5-C9A508B8FB2F}" dt="2022-06-27T14:54:22.811" v="995" actId="1076"/>
          <ac:graphicFrameMkLst>
            <pc:docMk/>
            <pc:sldMk cId="3789869721" sldId="260"/>
            <ac:graphicFrameMk id="4" creationId="{CAA429C2-58BB-471F-8CCC-57F894DCF624}"/>
          </ac:graphicFrameMkLst>
        </pc:graphicFrameChg>
        <pc:picChg chg="add del mod">
          <ac:chgData name="Dunton, Morgan" userId="91b7a865-94d5-4c26-b837-ffc0a489a358" providerId="ADAL" clId="{5267B6F5-17FD-408F-8EA5-C9A508B8FB2F}" dt="2022-06-21T13:37:43.608" v="297" actId="478"/>
          <ac:picMkLst>
            <pc:docMk/>
            <pc:sldMk cId="3789869721" sldId="260"/>
            <ac:picMk id="5" creationId="{2A11D107-271D-487B-BB15-2F5F9A263E8D}"/>
          </ac:picMkLst>
        </pc:picChg>
        <pc:picChg chg="add mod">
          <ac:chgData name="Dunton, Morgan" userId="91b7a865-94d5-4c26-b837-ffc0a489a358" providerId="ADAL" clId="{5267B6F5-17FD-408F-8EA5-C9A508B8FB2F}" dt="2022-06-27T15:06:37.865" v="1769"/>
          <ac:picMkLst>
            <pc:docMk/>
            <pc:sldMk cId="3789869721" sldId="260"/>
            <ac:picMk id="5" creationId="{E52E890E-2C9E-4AD2-8C53-246CFA35E3EF}"/>
          </ac:picMkLst>
        </pc:picChg>
        <pc:picChg chg="add del mod">
          <ac:chgData name="Dunton, Morgan" userId="91b7a865-94d5-4c26-b837-ffc0a489a358" providerId="ADAL" clId="{5267B6F5-17FD-408F-8EA5-C9A508B8FB2F}" dt="2022-06-27T14:51:42.011" v="941" actId="478"/>
          <ac:picMkLst>
            <pc:docMk/>
            <pc:sldMk cId="3789869721" sldId="260"/>
            <ac:picMk id="7" creationId="{61103834-980E-4235-B69C-7CF5041F435A}"/>
          </ac:picMkLst>
        </pc:picChg>
        <pc:picChg chg="add del mod">
          <ac:chgData name="Dunton, Morgan" userId="91b7a865-94d5-4c26-b837-ffc0a489a358" providerId="ADAL" clId="{5267B6F5-17FD-408F-8EA5-C9A508B8FB2F}" dt="2022-06-21T13:38:49.284" v="350" actId="22"/>
          <ac:picMkLst>
            <pc:docMk/>
            <pc:sldMk cId="3789869721" sldId="260"/>
            <ac:picMk id="9" creationId="{189AB3B2-5CBF-4F32-9759-FBD1B2AD22F8}"/>
          </ac:picMkLst>
        </pc:picChg>
      </pc:sldChg>
      <pc:sldChg chg="addSp delSp modSp new mod setBg setClrOvrMap modNotesTx">
        <pc:chgData name="Dunton, Morgan" userId="91b7a865-94d5-4c26-b837-ffc0a489a358" providerId="ADAL" clId="{5267B6F5-17FD-408F-8EA5-C9A508B8FB2F}" dt="2022-06-27T15:06:37.865" v="1769"/>
        <pc:sldMkLst>
          <pc:docMk/>
          <pc:sldMk cId="3248764240" sldId="261"/>
        </pc:sldMkLst>
        <pc:spChg chg="mod">
          <ac:chgData name="Dunton, Morgan" userId="91b7a865-94d5-4c26-b837-ffc0a489a358" providerId="ADAL" clId="{5267B6F5-17FD-408F-8EA5-C9A508B8FB2F}" dt="2022-06-21T13:47:31.466" v="634" actId="26606"/>
          <ac:spMkLst>
            <pc:docMk/>
            <pc:sldMk cId="3248764240" sldId="261"/>
            <ac:spMk id="2" creationId="{97058101-58A1-49D3-A3E2-EAF58ED063EF}"/>
          </ac:spMkLst>
        </pc:spChg>
        <pc:spChg chg="mod">
          <ac:chgData name="Dunton, Morgan" userId="91b7a865-94d5-4c26-b837-ffc0a489a358" providerId="ADAL" clId="{5267B6F5-17FD-408F-8EA5-C9A508B8FB2F}" dt="2022-06-27T15:01:00.884" v="1622" actId="1076"/>
          <ac:spMkLst>
            <pc:docMk/>
            <pc:sldMk cId="3248764240" sldId="261"/>
            <ac:spMk id="3" creationId="{7835E9B1-6F5B-4C3F-A932-9B049781A93A}"/>
          </ac:spMkLst>
        </pc:spChg>
        <pc:spChg chg="add mod">
          <ac:chgData name="Dunton, Morgan" userId="91b7a865-94d5-4c26-b837-ffc0a489a358" providerId="ADAL" clId="{5267B6F5-17FD-408F-8EA5-C9A508B8FB2F}" dt="2022-06-21T13:47:31.466" v="634" actId="26606"/>
          <ac:spMkLst>
            <pc:docMk/>
            <pc:sldMk cId="3248764240" sldId="261"/>
            <ac:spMk id="4" creationId="{E8CC6A62-CF99-47F2-92A9-61D56A9AB1BD}"/>
          </ac:spMkLst>
        </pc:spChg>
        <pc:spChg chg="add del">
          <ac:chgData name="Dunton, Morgan" userId="91b7a865-94d5-4c26-b837-ffc0a489a358" providerId="ADAL" clId="{5267B6F5-17FD-408F-8EA5-C9A508B8FB2F}" dt="2022-06-21T13:46:41.291" v="612" actId="26606"/>
          <ac:spMkLst>
            <pc:docMk/>
            <pc:sldMk cId="3248764240" sldId="261"/>
            <ac:spMk id="71" creationId="{E91DC736-0EF8-4F87-9146-EBF1D2EE4D3D}"/>
          </ac:spMkLst>
        </pc:spChg>
        <pc:spChg chg="add del">
          <ac:chgData name="Dunton, Morgan" userId="91b7a865-94d5-4c26-b837-ffc0a489a358" providerId="ADAL" clId="{5267B6F5-17FD-408F-8EA5-C9A508B8FB2F}" dt="2022-06-21T13:46:41.291" v="612" actId="26606"/>
          <ac:spMkLst>
            <pc:docMk/>
            <pc:sldMk cId="3248764240" sldId="261"/>
            <ac:spMk id="73" creationId="{097CD68E-23E3-4007-8847-CD0944C4F7BE}"/>
          </ac:spMkLst>
        </pc:spChg>
        <pc:spChg chg="add del">
          <ac:chgData name="Dunton, Morgan" userId="91b7a865-94d5-4c26-b837-ffc0a489a358" providerId="ADAL" clId="{5267B6F5-17FD-408F-8EA5-C9A508B8FB2F}" dt="2022-06-21T13:46:41.291" v="612" actId="26606"/>
          <ac:spMkLst>
            <pc:docMk/>
            <pc:sldMk cId="3248764240" sldId="261"/>
            <ac:spMk id="75" creationId="{AF2F604E-43BE-4DC3-B983-E071523364F8}"/>
          </ac:spMkLst>
        </pc:spChg>
        <pc:spChg chg="add del">
          <ac:chgData name="Dunton, Morgan" userId="91b7a865-94d5-4c26-b837-ffc0a489a358" providerId="ADAL" clId="{5267B6F5-17FD-408F-8EA5-C9A508B8FB2F}" dt="2022-06-21T13:46:41.291" v="612" actId="26606"/>
          <ac:spMkLst>
            <pc:docMk/>
            <pc:sldMk cId="3248764240" sldId="261"/>
            <ac:spMk id="77" creationId="{08C9B587-E65E-4B52-B37C-ABEBB6E87928}"/>
          </ac:spMkLst>
        </pc:spChg>
        <pc:spChg chg="add del">
          <ac:chgData name="Dunton, Morgan" userId="91b7a865-94d5-4c26-b837-ffc0a489a358" providerId="ADAL" clId="{5267B6F5-17FD-408F-8EA5-C9A508B8FB2F}" dt="2022-06-21T13:46:42.295" v="614" actId="26606"/>
          <ac:spMkLst>
            <pc:docMk/>
            <pc:sldMk cId="3248764240" sldId="261"/>
            <ac:spMk id="1028" creationId="{71B2258F-86CA-4D4D-8270-BC05FCDEBFB3}"/>
          </ac:spMkLst>
        </pc:spChg>
        <pc:spChg chg="add">
          <ac:chgData name="Dunton, Morgan" userId="91b7a865-94d5-4c26-b837-ffc0a489a358" providerId="ADAL" clId="{5267B6F5-17FD-408F-8EA5-C9A508B8FB2F}" dt="2022-06-21T13:47:31.466" v="634" actId="26606"/>
          <ac:spMkLst>
            <pc:docMk/>
            <pc:sldMk cId="3248764240" sldId="261"/>
            <ac:spMk id="1029" creationId="{657F69E0-C4B0-4BEC-A689-4F8D877F05D4}"/>
          </ac:spMkLst>
        </pc:spChg>
        <pc:spChg chg="add del">
          <ac:chgData name="Dunton, Morgan" userId="91b7a865-94d5-4c26-b837-ffc0a489a358" providerId="ADAL" clId="{5267B6F5-17FD-408F-8EA5-C9A508B8FB2F}" dt="2022-06-21T13:46:43.846" v="616" actId="26606"/>
          <ac:spMkLst>
            <pc:docMk/>
            <pc:sldMk cId="3248764240" sldId="261"/>
            <ac:spMk id="1030" creationId="{5A59F003-E00A-43F9-91DC-CC54E3B87466}"/>
          </ac:spMkLst>
        </pc:spChg>
        <pc:spChg chg="add del">
          <ac:chgData name="Dunton, Morgan" userId="91b7a865-94d5-4c26-b837-ffc0a489a358" providerId="ADAL" clId="{5267B6F5-17FD-408F-8EA5-C9A508B8FB2F}" dt="2022-06-21T13:46:43.846" v="616" actId="26606"/>
          <ac:spMkLst>
            <pc:docMk/>
            <pc:sldMk cId="3248764240" sldId="261"/>
            <ac:spMk id="1031" creationId="{D74A4382-E3AD-430A-9A1F-DFA3E0E77A7D}"/>
          </ac:spMkLst>
        </pc:spChg>
        <pc:spChg chg="add del">
          <ac:chgData name="Dunton, Morgan" userId="91b7a865-94d5-4c26-b837-ffc0a489a358" providerId="ADAL" clId="{5267B6F5-17FD-408F-8EA5-C9A508B8FB2F}" dt="2022-06-21T13:46:43.846" v="616" actId="26606"/>
          <ac:spMkLst>
            <pc:docMk/>
            <pc:sldMk cId="3248764240" sldId="261"/>
            <ac:spMk id="1032" creationId="{79F40191-0F44-4FD1-82CC-ACB507C14BE6}"/>
          </ac:spMkLst>
        </pc:spChg>
        <pc:spChg chg="add">
          <ac:chgData name="Dunton, Morgan" userId="91b7a865-94d5-4c26-b837-ffc0a489a358" providerId="ADAL" clId="{5267B6F5-17FD-408F-8EA5-C9A508B8FB2F}" dt="2022-06-21T13:47:31.466" v="634" actId="26606"/>
          <ac:spMkLst>
            <pc:docMk/>
            <pc:sldMk cId="3248764240" sldId="261"/>
            <ac:spMk id="1033" creationId="{9F6380B4-6A1C-481E-8408-B4E6C75B9B81}"/>
          </ac:spMkLst>
        </pc:spChg>
        <pc:spChg chg="add del">
          <ac:chgData name="Dunton, Morgan" userId="91b7a865-94d5-4c26-b837-ffc0a489a358" providerId="ADAL" clId="{5267B6F5-17FD-408F-8EA5-C9A508B8FB2F}" dt="2022-06-21T13:46:46.407" v="618" actId="26606"/>
          <ac:spMkLst>
            <pc:docMk/>
            <pc:sldMk cId="3248764240" sldId="261"/>
            <ac:spMk id="1034" creationId="{0671A8AE-40A1-4631-A6B8-581AFF065482}"/>
          </ac:spMkLst>
        </pc:spChg>
        <pc:spChg chg="add del">
          <ac:chgData name="Dunton, Morgan" userId="91b7a865-94d5-4c26-b837-ffc0a489a358" providerId="ADAL" clId="{5267B6F5-17FD-408F-8EA5-C9A508B8FB2F}" dt="2022-06-21T13:46:46.407" v="618" actId="26606"/>
          <ac:spMkLst>
            <pc:docMk/>
            <pc:sldMk cId="3248764240" sldId="261"/>
            <ac:spMk id="1035" creationId="{AB58EF07-17C2-48CF-ABB0-EEF1F17CB8F0}"/>
          </ac:spMkLst>
        </pc:spChg>
        <pc:spChg chg="add del">
          <ac:chgData name="Dunton, Morgan" userId="91b7a865-94d5-4c26-b837-ffc0a489a358" providerId="ADAL" clId="{5267B6F5-17FD-408F-8EA5-C9A508B8FB2F}" dt="2022-06-21T13:46:46.407" v="618" actId="26606"/>
          <ac:spMkLst>
            <pc:docMk/>
            <pc:sldMk cId="3248764240" sldId="261"/>
            <ac:spMk id="1036" creationId="{AF2F604E-43BE-4DC3-B983-E071523364F8}"/>
          </ac:spMkLst>
        </pc:spChg>
        <pc:spChg chg="add del">
          <ac:chgData name="Dunton, Morgan" userId="91b7a865-94d5-4c26-b837-ffc0a489a358" providerId="ADAL" clId="{5267B6F5-17FD-408F-8EA5-C9A508B8FB2F}" dt="2022-06-21T13:46:46.407" v="618" actId="26606"/>
          <ac:spMkLst>
            <pc:docMk/>
            <pc:sldMk cId="3248764240" sldId="261"/>
            <ac:spMk id="1037" creationId="{08C9B587-E65E-4B52-B37C-ABEBB6E87928}"/>
          </ac:spMkLst>
        </pc:spChg>
        <pc:spChg chg="add del">
          <ac:chgData name="Dunton, Morgan" userId="91b7a865-94d5-4c26-b837-ffc0a489a358" providerId="ADAL" clId="{5267B6F5-17FD-408F-8EA5-C9A508B8FB2F}" dt="2022-06-21T13:46:49.353" v="620" actId="26606"/>
          <ac:spMkLst>
            <pc:docMk/>
            <pc:sldMk cId="3248764240" sldId="261"/>
            <ac:spMk id="1039" creationId="{9203DE33-2CD4-4CA8-9AF3-37C3B65133B0}"/>
          </ac:spMkLst>
        </pc:spChg>
        <pc:spChg chg="add del">
          <ac:chgData name="Dunton, Morgan" userId="91b7a865-94d5-4c26-b837-ffc0a489a358" providerId="ADAL" clId="{5267B6F5-17FD-408F-8EA5-C9A508B8FB2F}" dt="2022-06-21T13:46:49.353" v="620" actId="26606"/>
          <ac:spMkLst>
            <pc:docMk/>
            <pc:sldMk cId="3248764240" sldId="261"/>
            <ac:spMk id="1040" creationId="{0AF57B88-1D4C-41FA-A761-EC1DD10C35CB}"/>
          </ac:spMkLst>
        </pc:spChg>
        <pc:spChg chg="add del">
          <ac:chgData name="Dunton, Morgan" userId="91b7a865-94d5-4c26-b837-ffc0a489a358" providerId="ADAL" clId="{5267B6F5-17FD-408F-8EA5-C9A508B8FB2F}" dt="2022-06-21T13:46:49.353" v="620" actId="26606"/>
          <ac:spMkLst>
            <pc:docMk/>
            <pc:sldMk cId="3248764240" sldId="261"/>
            <ac:spMk id="1041" creationId="{D2548F45-5164-4ABB-8212-7F293FDED8D4}"/>
          </ac:spMkLst>
        </pc:spChg>
        <pc:spChg chg="add del">
          <ac:chgData name="Dunton, Morgan" userId="91b7a865-94d5-4c26-b837-ffc0a489a358" providerId="ADAL" clId="{5267B6F5-17FD-408F-8EA5-C9A508B8FB2F}" dt="2022-06-21T13:46:49.353" v="620" actId="26606"/>
          <ac:spMkLst>
            <pc:docMk/>
            <pc:sldMk cId="3248764240" sldId="261"/>
            <ac:spMk id="1042" creationId="{5E81CCFB-7BEF-4186-86FB-D09450B4D02D}"/>
          </ac:spMkLst>
        </pc:spChg>
        <pc:spChg chg="add del">
          <ac:chgData name="Dunton, Morgan" userId="91b7a865-94d5-4c26-b837-ffc0a489a358" providerId="ADAL" clId="{5267B6F5-17FD-408F-8EA5-C9A508B8FB2F}" dt="2022-06-21T13:47:01.778" v="622" actId="26606"/>
          <ac:spMkLst>
            <pc:docMk/>
            <pc:sldMk cId="3248764240" sldId="261"/>
            <ac:spMk id="1044" creationId="{C1DD1A8A-57D5-4A81-AD04-532B043C5611}"/>
          </ac:spMkLst>
        </pc:spChg>
        <pc:spChg chg="add del">
          <ac:chgData name="Dunton, Morgan" userId="91b7a865-94d5-4c26-b837-ffc0a489a358" providerId="ADAL" clId="{5267B6F5-17FD-408F-8EA5-C9A508B8FB2F}" dt="2022-06-21T13:47:01.778" v="622" actId="26606"/>
          <ac:spMkLst>
            <pc:docMk/>
            <pc:sldMk cId="3248764240" sldId="261"/>
            <ac:spMk id="1045" creationId="{007891EC-4501-44ED-A8C8-B11B6DB767AB}"/>
          </ac:spMkLst>
        </pc:spChg>
        <pc:picChg chg="add mod">
          <ac:chgData name="Dunton, Morgan" userId="91b7a865-94d5-4c26-b837-ffc0a489a358" providerId="ADAL" clId="{5267B6F5-17FD-408F-8EA5-C9A508B8FB2F}" dt="2022-06-27T15:06:37.865" v="1769"/>
          <ac:picMkLst>
            <pc:docMk/>
            <pc:sldMk cId="3248764240" sldId="261"/>
            <ac:picMk id="5" creationId="{002EC71A-DD56-48DB-AF88-BEC5BC2FCF8A}"/>
          </ac:picMkLst>
        </pc:picChg>
        <pc:picChg chg="add mod ord">
          <ac:chgData name="Dunton, Morgan" userId="91b7a865-94d5-4c26-b837-ffc0a489a358" providerId="ADAL" clId="{5267B6F5-17FD-408F-8EA5-C9A508B8FB2F}" dt="2022-06-27T15:00:43.225" v="1619" actId="1076"/>
          <ac:picMkLst>
            <pc:docMk/>
            <pc:sldMk cId="3248764240" sldId="261"/>
            <ac:picMk id="1026" creationId="{2679F57C-D5BC-4F72-ABF8-CC8574E87619}"/>
          </ac:picMkLst>
        </pc:picChg>
      </pc:sldChg>
      <pc:sldChg chg="addSp modSp new mod setBg modNotesTx">
        <pc:chgData name="Dunton, Morgan" userId="91b7a865-94d5-4c26-b837-ffc0a489a358" providerId="ADAL" clId="{5267B6F5-17FD-408F-8EA5-C9A508B8FB2F}" dt="2022-06-27T15:06:37.865" v="1769"/>
        <pc:sldMkLst>
          <pc:docMk/>
          <pc:sldMk cId="1460490180" sldId="262"/>
        </pc:sldMkLst>
        <pc:spChg chg="mod">
          <ac:chgData name="Dunton, Morgan" userId="91b7a865-94d5-4c26-b837-ffc0a489a358" providerId="ADAL" clId="{5267B6F5-17FD-408F-8EA5-C9A508B8FB2F}" dt="2022-06-21T13:49:06.184" v="818" actId="26606"/>
          <ac:spMkLst>
            <pc:docMk/>
            <pc:sldMk cId="1460490180" sldId="262"/>
            <ac:spMk id="2" creationId="{793FAD16-1ABD-478A-9AF4-286DA5CB4BE0}"/>
          </ac:spMkLst>
        </pc:spChg>
        <pc:spChg chg="mod">
          <ac:chgData name="Dunton, Morgan" userId="91b7a865-94d5-4c26-b837-ffc0a489a358" providerId="ADAL" clId="{5267B6F5-17FD-408F-8EA5-C9A508B8FB2F}" dt="2022-06-21T13:50:38.903" v="823" actId="3626"/>
          <ac:spMkLst>
            <pc:docMk/>
            <pc:sldMk cId="1460490180" sldId="262"/>
            <ac:spMk id="3" creationId="{B1B7897E-7D8F-4C05-B7A7-814C46AD9BB9}"/>
          </ac:spMkLst>
        </pc:spChg>
        <pc:spChg chg="add">
          <ac:chgData name="Dunton, Morgan" userId="91b7a865-94d5-4c26-b837-ffc0a489a358" providerId="ADAL" clId="{5267B6F5-17FD-408F-8EA5-C9A508B8FB2F}" dt="2022-06-21T13:49:06.184" v="818" actId="26606"/>
          <ac:spMkLst>
            <pc:docMk/>
            <pc:sldMk cId="1460490180" sldId="262"/>
            <ac:spMk id="71" creationId="{F13C74B1-5B17-4795-BED0-7140497B445A}"/>
          </ac:spMkLst>
        </pc:spChg>
        <pc:spChg chg="add">
          <ac:chgData name="Dunton, Morgan" userId="91b7a865-94d5-4c26-b837-ffc0a489a358" providerId="ADAL" clId="{5267B6F5-17FD-408F-8EA5-C9A508B8FB2F}" dt="2022-06-21T13:49:06.184" v="818" actId="26606"/>
          <ac:spMkLst>
            <pc:docMk/>
            <pc:sldMk cId="1460490180" sldId="262"/>
            <ac:spMk id="73" creationId="{D4974D33-8DC5-464E-8C6D-BE58F0669C17}"/>
          </ac:spMkLst>
        </pc:spChg>
        <pc:picChg chg="add mod">
          <ac:chgData name="Dunton, Morgan" userId="91b7a865-94d5-4c26-b837-ffc0a489a358" providerId="ADAL" clId="{5267B6F5-17FD-408F-8EA5-C9A508B8FB2F}" dt="2022-06-27T15:06:37.865" v="1769"/>
          <ac:picMkLst>
            <pc:docMk/>
            <pc:sldMk cId="1460490180" sldId="262"/>
            <ac:picMk id="4" creationId="{13E07DFF-C0E1-45F4-9554-2A6C8570D8E4}"/>
          </ac:picMkLst>
        </pc:picChg>
        <pc:picChg chg="add mod">
          <ac:chgData name="Dunton, Morgan" userId="91b7a865-94d5-4c26-b837-ffc0a489a358" providerId="ADAL" clId="{5267B6F5-17FD-408F-8EA5-C9A508B8FB2F}" dt="2022-06-21T13:49:06.184" v="818" actId="26606"/>
          <ac:picMkLst>
            <pc:docMk/>
            <pc:sldMk cId="1460490180" sldId="262"/>
            <ac:picMk id="2050" creationId="{44518379-4B04-43C9-A3C3-075DEEA3A521}"/>
          </ac:picMkLst>
        </pc:picChg>
      </pc:sldChg>
      <pc:sldChg chg="addSp delSp modSp new mod setBg modClrScheme chgLayout modNotesTx">
        <pc:chgData name="Dunton, Morgan" userId="91b7a865-94d5-4c26-b837-ffc0a489a358" providerId="ADAL" clId="{5267B6F5-17FD-408F-8EA5-C9A508B8FB2F}" dt="2022-06-27T15:06:37.865" v="1769"/>
        <pc:sldMkLst>
          <pc:docMk/>
          <pc:sldMk cId="966953249" sldId="263"/>
        </pc:sldMkLst>
        <pc:spChg chg="del mod ord">
          <ac:chgData name="Dunton, Morgan" userId="91b7a865-94d5-4c26-b837-ffc0a489a358" providerId="ADAL" clId="{5267B6F5-17FD-408F-8EA5-C9A508B8FB2F}" dt="2022-06-21T13:50:56.026" v="825" actId="700"/>
          <ac:spMkLst>
            <pc:docMk/>
            <pc:sldMk cId="966953249" sldId="263"/>
            <ac:spMk id="2" creationId="{6BECEEC1-1336-47E4-A84A-A28A61978EC6}"/>
          </ac:spMkLst>
        </pc:spChg>
        <pc:spChg chg="del mod ord">
          <ac:chgData name="Dunton, Morgan" userId="91b7a865-94d5-4c26-b837-ffc0a489a358" providerId="ADAL" clId="{5267B6F5-17FD-408F-8EA5-C9A508B8FB2F}" dt="2022-06-21T13:50:56.026" v="825" actId="700"/>
          <ac:spMkLst>
            <pc:docMk/>
            <pc:sldMk cId="966953249" sldId="263"/>
            <ac:spMk id="3" creationId="{6250C24E-B106-4E83-ADD1-1B9B972329E7}"/>
          </ac:spMkLst>
        </pc:spChg>
        <pc:spChg chg="add mod ord">
          <ac:chgData name="Dunton, Morgan" userId="91b7a865-94d5-4c26-b837-ffc0a489a358" providerId="ADAL" clId="{5267B6F5-17FD-408F-8EA5-C9A508B8FB2F}" dt="2022-06-21T13:56:05.701" v="907" actId="26606"/>
          <ac:spMkLst>
            <pc:docMk/>
            <pc:sldMk cId="966953249" sldId="263"/>
            <ac:spMk id="4" creationId="{C4AEBCF5-6221-4D27-AD09-45F8723426AA}"/>
          </ac:spMkLst>
        </pc:spChg>
        <pc:spChg chg="add mod ord">
          <ac:chgData name="Dunton, Morgan" userId="91b7a865-94d5-4c26-b837-ffc0a489a358" providerId="ADAL" clId="{5267B6F5-17FD-408F-8EA5-C9A508B8FB2F}" dt="2022-06-21T13:56:16.819" v="910" actId="242"/>
          <ac:spMkLst>
            <pc:docMk/>
            <pc:sldMk cId="966953249" sldId="263"/>
            <ac:spMk id="5" creationId="{DE1BF6A6-5618-4BE5-B479-5D301239425C}"/>
          </ac:spMkLst>
        </pc:spChg>
        <pc:spChg chg="add del">
          <ac:chgData name="Dunton, Morgan" userId="91b7a865-94d5-4c26-b837-ffc0a489a358" providerId="ADAL" clId="{5267B6F5-17FD-408F-8EA5-C9A508B8FB2F}" dt="2022-06-21T13:55:29.347" v="896" actId="26606"/>
          <ac:spMkLst>
            <pc:docMk/>
            <pc:sldMk cId="966953249" sldId="263"/>
            <ac:spMk id="10" creationId="{EFA9B6C6-A247-48A8-9A1C-1E36FA9456B5}"/>
          </ac:spMkLst>
        </pc:spChg>
        <pc:spChg chg="add del">
          <ac:chgData name="Dunton, Morgan" userId="91b7a865-94d5-4c26-b837-ffc0a489a358" providerId="ADAL" clId="{5267B6F5-17FD-408F-8EA5-C9A508B8FB2F}" dt="2022-06-21T13:55:25.924" v="892" actId="26606"/>
          <ac:spMkLst>
            <pc:docMk/>
            <pc:sldMk cId="966953249" sldId="263"/>
            <ac:spMk id="12" creationId="{7905BA41-EE6E-4F80-8636-447F22DD729A}"/>
          </ac:spMkLst>
        </pc:spChg>
        <pc:spChg chg="add del">
          <ac:chgData name="Dunton, Morgan" userId="91b7a865-94d5-4c26-b837-ffc0a489a358" providerId="ADAL" clId="{5267B6F5-17FD-408F-8EA5-C9A508B8FB2F}" dt="2022-06-21T13:55:25.924" v="892" actId="26606"/>
          <ac:spMkLst>
            <pc:docMk/>
            <pc:sldMk cId="966953249" sldId="263"/>
            <ac:spMk id="14" creationId="{CD7549B2-EE05-4558-8C64-AC46755F2B25}"/>
          </ac:spMkLst>
        </pc:spChg>
        <pc:spChg chg="add del">
          <ac:chgData name="Dunton, Morgan" userId="91b7a865-94d5-4c26-b837-ffc0a489a358" providerId="ADAL" clId="{5267B6F5-17FD-408F-8EA5-C9A508B8FB2F}" dt="2022-06-21T13:55:28.675" v="894" actId="26606"/>
          <ac:spMkLst>
            <pc:docMk/>
            <pc:sldMk cId="966953249" sldId="263"/>
            <ac:spMk id="16" creationId="{275D6C10-B5A7-4715-803E-0501C9C2CC21}"/>
          </ac:spMkLst>
        </pc:spChg>
        <pc:spChg chg="add del">
          <ac:chgData name="Dunton, Morgan" userId="91b7a865-94d5-4c26-b837-ffc0a489a358" providerId="ADAL" clId="{5267B6F5-17FD-408F-8EA5-C9A508B8FB2F}" dt="2022-06-21T13:55:29.347" v="896" actId="26606"/>
          <ac:spMkLst>
            <pc:docMk/>
            <pc:sldMk cId="966953249" sldId="263"/>
            <ac:spMk id="19" creationId="{C5CB530E-515E-412C-9DF1-5F8FFBD6F383}"/>
          </ac:spMkLst>
        </pc:spChg>
        <pc:spChg chg="add del">
          <ac:chgData name="Dunton, Morgan" userId="91b7a865-94d5-4c26-b837-ffc0a489a358" providerId="ADAL" clId="{5267B6F5-17FD-408F-8EA5-C9A508B8FB2F}" dt="2022-06-21T13:55:29.347" v="896" actId="26606"/>
          <ac:spMkLst>
            <pc:docMk/>
            <pc:sldMk cId="966953249" sldId="263"/>
            <ac:spMk id="20" creationId="{712D4376-A578-4FF1-94FC-245E7A6A489F}"/>
          </ac:spMkLst>
        </pc:spChg>
        <pc:spChg chg="add del">
          <ac:chgData name="Dunton, Morgan" userId="91b7a865-94d5-4c26-b837-ffc0a489a358" providerId="ADAL" clId="{5267B6F5-17FD-408F-8EA5-C9A508B8FB2F}" dt="2022-06-21T13:55:29.347" v="896" actId="26606"/>
          <ac:spMkLst>
            <pc:docMk/>
            <pc:sldMk cId="966953249" sldId="263"/>
            <ac:spMk id="21" creationId="{AEA7509D-F04F-40CB-A0B3-EEF16499CC9F}"/>
          </ac:spMkLst>
        </pc:spChg>
        <pc:spChg chg="add del">
          <ac:chgData name="Dunton, Morgan" userId="91b7a865-94d5-4c26-b837-ffc0a489a358" providerId="ADAL" clId="{5267B6F5-17FD-408F-8EA5-C9A508B8FB2F}" dt="2022-06-21T13:55:30.320" v="898" actId="26606"/>
          <ac:spMkLst>
            <pc:docMk/>
            <pc:sldMk cId="966953249" sldId="263"/>
            <ac:spMk id="23" creationId="{6F5A5072-7B47-4D32-B52A-4EBBF590B8A5}"/>
          </ac:spMkLst>
        </pc:spChg>
        <pc:spChg chg="add del">
          <ac:chgData name="Dunton, Morgan" userId="91b7a865-94d5-4c26-b837-ffc0a489a358" providerId="ADAL" clId="{5267B6F5-17FD-408F-8EA5-C9A508B8FB2F}" dt="2022-06-21T13:55:30.320" v="898" actId="26606"/>
          <ac:spMkLst>
            <pc:docMk/>
            <pc:sldMk cId="966953249" sldId="263"/>
            <ac:spMk id="24" creationId="{9715DAF0-AE1B-46C9-8A6B-DB2AA05AB91D}"/>
          </ac:spMkLst>
        </pc:spChg>
        <pc:spChg chg="add del">
          <ac:chgData name="Dunton, Morgan" userId="91b7a865-94d5-4c26-b837-ffc0a489a358" providerId="ADAL" clId="{5267B6F5-17FD-408F-8EA5-C9A508B8FB2F}" dt="2022-06-21T13:55:30.320" v="898" actId="26606"/>
          <ac:spMkLst>
            <pc:docMk/>
            <pc:sldMk cId="966953249" sldId="263"/>
            <ac:spMk id="25" creationId="{6016219D-510E-4184-9090-6D5578A87BD1}"/>
          </ac:spMkLst>
        </pc:spChg>
        <pc:spChg chg="add del">
          <ac:chgData name="Dunton, Morgan" userId="91b7a865-94d5-4c26-b837-ffc0a489a358" providerId="ADAL" clId="{5267B6F5-17FD-408F-8EA5-C9A508B8FB2F}" dt="2022-06-21T13:55:30.320" v="898" actId="26606"/>
          <ac:spMkLst>
            <pc:docMk/>
            <pc:sldMk cId="966953249" sldId="263"/>
            <ac:spMk id="26" creationId="{AFF4A713-7B75-4B21-90D7-5AB19547C728}"/>
          </ac:spMkLst>
        </pc:spChg>
        <pc:spChg chg="add del">
          <ac:chgData name="Dunton, Morgan" userId="91b7a865-94d5-4c26-b837-ffc0a489a358" providerId="ADAL" clId="{5267B6F5-17FD-408F-8EA5-C9A508B8FB2F}" dt="2022-06-21T13:55:30.320" v="898" actId="26606"/>
          <ac:spMkLst>
            <pc:docMk/>
            <pc:sldMk cId="966953249" sldId="263"/>
            <ac:spMk id="27" creationId="{DC631C0B-6DA6-4E57-8231-CE32B3434A7E}"/>
          </ac:spMkLst>
        </pc:spChg>
        <pc:spChg chg="add del">
          <ac:chgData name="Dunton, Morgan" userId="91b7a865-94d5-4c26-b837-ffc0a489a358" providerId="ADAL" clId="{5267B6F5-17FD-408F-8EA5-C9A508B8FB2F}" dt="2022-06-21T13:55:30.320" v="898" actId="26606"/>
          <ac:spMkLst>
            <pc:docMk/>
            <pc:sldMk cId="966953249" sldId="263"/>
            <ac:spMk id="28" creationId="{C29501E6-A978-4A61-9689-9085AF97A53A}"/>
          </ac:spMkLst>
        </pc:spChg>
        <pc:spChg chg="add del">
          <ac:chgData name="Dunton, Morgan" userId="91b7a865-94d5-4c26-b837-ffc0a489a358" providerId="ADAL" clId="{5267B6F5-17FD-408F-8EA5-C9A508B8FB2F}" dt="2022-06-21T13:55:47.770" v="904" actId="26606"/>
          <ac:spMkLst>
            <pc:docMk/>
            <pc:sldMk cId="966953249" sldId="263"/>
            <ac:spMk id="30" creationId="{7905BA41-EE6E-4F80-8636-447F22DD729A}"/>
          </ac:spMkLst>
        </pc:spChg>
        <pc:spChg chg="add del">
          <ac:chgData name="Dunton, Morgan" userId="91b7a865-94d5-4c26-b837-ffc0a489a358" providerId="ADAL" clId="{5267B6F5-17FD-408F-8EA5-C9A508B8FB2F}" dt="2022-06-21T13:55:47.770" v="904" actId="26606"/>
          <ac:spMkLst>
            <pc:docMk/>
            <pc:sldMk cId="966953249" sldId="263"/>
            <ac:spMk id="31" creationId="{CD7549B2-EE05-4558-8C64-AC46755F2B25}"/>
          </ac:spMkLst>
        </pc:spChg>
        <pc:spChg chg="add del">
          <ac:chgData name="Dunton, Morgan" userId="91b7a865-94d5-4c26-b837-ffc0a489a358" providerId="ADAL" clId="{5267B6F5-17FD-408F-8EA5-C9A508B8FB2F}" dt="2022-06-21T13:55:47.762" v="903" actId="26606"/>
          <ac:spMkLst>
            <pc:docMk/>
            <pc:sldMk cId="966953249" sldId="263"/>
            <ac:spMk id="37" creationId="{23D09407-53BC-485E-B4CE-BC5E4FC4B25B}"/>
          </ac:spMkLst>
        </pc:spChg>
        <pc:spChg chg="add del">
          <ac:chgData name="Dunton, Morgan" userId="91b7a865-94d5-4c26-b837-ffc0a489a358" providerId="ADAL" clId="{5267B6F5-17FD-408F-8EA5-C9A508B8FB2F}" dt="2022-06-21T13:55:47.762" v="903" actId="26606"/>
          <ac:spMkLst>
            <pc:docMk/>
            <pc:sldMk cId="966953249" sldId="263"/>
            <ac:spMk id="39" creationId="{921DB988-49FC-4608-B0A2-E2F3A4019041}"/>
          </ac:spMkLst>
        </pc:spChg>
        <pc:spChg chg="add del">
          <ac:chgData name="Dunton, Morgan" userId="91b7a865-94d5-4c26-b837-ffc0a489a358" providerId="ADAL" clId="{5267B6F5-17FD-408F-8EA5-C9A508B8FB2F}" dt="2022-06-21T13:56:05.701" v="907" actId="26606"/>
          <ac:spMkLst>
            <pc:docMk/>
            <pc:sldMk cId="966953249" sldId="263"/>
            <ac:spMk id="53" creationId="{7905BA41-EE6E-4F80-8636-447F22DD729A}"/>
          </ac:spMkLst>
        </pc:spChg>
        <pc:spChg chg="add del">
          <ac:chgData name="Dunton, Morgan" userId="91b7a865-94d5-4c26-b837-ffc0a489a358" providerId="ADAL" clId="{5267B6F5-17FD-408F-8EA5-C9A508B8FB2F}" dt="2022-06-21T13:56:05.701" v="907" actId="26606"/>
          <ac:spMkLst>
            <pc:docMk/>
            <pc:sldMk cId="966953249" sldId="263"/>
            <ac:spMk id="54" creationId="{CD7549B2-EE05-4558-8C64-AC46755F2B25}"/>
          </ac:spMkLst>
        </pc:spChg>
        <pc:spChg chg="add">
          <ac:chgData name="Dunton, Morgan" userId="91b7a865-94d5-4c26-b837-ffc0a489a358" providerId="ADAL" clId="{5267B6F5-17FD-408F-8EA5-C9A508B8FB2F}" dt="2022-06-21T13:56:05.701" v="907" actId="26606"/>
          <ac:spMkLst>
            <pc:docMk/>
            <pc:sldMk cId="966953249" sldId="263"/>
            <ac:spMk id="59" creationId="{337940BB-FBC4-492E-BD92-3B7B914D0EAE}"/>
          </ac:spMkLst>
        </pc:spChg>
        <pc:spChg chg="add">
          <ac:chgData name="Dunton, Morgan" userId="91b7a865-94d5-4c26-b837-ffc0a489a358" providerId="ADAL" clId="{5267B6F5-17FD-408F-8EA5-C9A508B8FB2F}" dt="2022-06-21T13:56:05.701" v="907" actId="26606"/>
          <ac:spMkLst>
            <pc:docMk/>
            <pc:sldMk cId="966953249" sldId="263"/>
            <ac:spMk id="61" creationId="{3FCFB1DE-0B7E-48CC-BA90-B2AB0889F9D6}"/>
          </ac:spMkLst>
        </pc:spChg>
        <pc:grpChg chg="add del">
          <ac:chgData name="Dunton, Morgan" userId="91b7a865-94d5-4c26-b837-ffc0a489a358" providerId="ADAL" clId="{5267B6F5-17FD-408F-8EA5-C9A508B8FB2F}" dt="2022-06-21T13:55:47.762" v="903" actId="26606"/>
          <ac:grpSpMkLst>
            <pc:docMk/>
            <pc:sldMk cId="966953249" sldId="263"/>
            <ac:grpSpMk id="41" creationId="{E9B930FD-8671-4C4C-ADCF-73AC1D0CD417}"/>
          </ac:grpSpMkLst>
        </pc:grpChg>
        <pc:grpChg chg="add del">
          <ac:chgData name="Dunton, Morgan" userId="91b7a865-94d5-4c26-b837-ffc0a489a358" providerId="ADAL" clId="{5267B6F5-17FD-408F-8EA5-C9A508B8FB2F}" dt="2022-06-21T13:55:47.762" v="903" actId="26606"/>
          <ac:grpSpMkLst>
            <pc:docMk/>
            <pc:sldMk cId="966953249" sldId="263"/>
            <ac:grpSpMk id="47" creationId="{383C2651-AE0C-4AE4-8725-E2F9414FE219}"/>
          </ac:grpSpMkLst>
        </pc:grpChg>
        <pc:picChg chg="add mod">
          <ac:chgData name="Dunton, Morgan" userId="91b7a865-94d5-4c26-b837-ffc0a489a358" providerId="ADAL" clId="{5267B6F5-17FD-408F-8EA5-C9A508B8FB2F}" dt="2022-06-27T15:06:37.865" v="1769"/>
          <ac:picMkLst>
            <pc:docMk/>
            <pc:sldMk cId="966953249" sldId="263"/>
            <ac:picMk id="2" creationId="{CFDAEC94-6A73-4764-A223-49087A36EBCC}"/>
          </ac:picMkLst>
        </pc:picChg>
        <pc:picChg chg="add del">
          <ac:chgData name="Dunton, Morgan" userId="91b7a865-94d5-4c26-b837-ffc0a489a358" providerId="ADAL" clId="{5267B6F5-17FD-408F-8EA5-C9A508B8FB2F}" dt="2022-06-21T13:55:25.924" v="892" actId="26606"/>
          <ac:picMkLst>
            <pc:docMk/>
            <pc:sldMk cId="966953249" sldId="263"/>
            <ac:picMk id="9" creationId="{FD0B477D-52DF-3E52-FDC1-C92887022DAE}"/>
          </ac:picMkLst>
        </pc:picChg>
        <pc:picChg chg="add del">
          <ac:chgData name="Dunton, Morgan" userId="91b7a865-94d5-4c26-b837-ffc0a489a358" providerId="ADAL" clId="{5267B6F5-17FD-408F-8EA5-C9A508B8FB2F}" dt="2022-06-21T13:55:28.675" v="894" actId="26606"/>
          <ac:picMkLst>
            <pc:docMk/>
            <pc:sldMk cId="966953249" sldId="263"/>
            <ac:picMk id="17" creationId="{8906A124-BD8F-715E-BEED-49F50D0E3F2C}"/>
          </ac:picMkLst>
        </pc:picChg>
        <pc:picChg chg="add mod">
          <ac:chgData name="Dunton, Morgan" userId="91b7a865-94d5-4c26-b837-ffc0a489a358" providerId="ADAL" clId="{5267B6F5-17FD-408F-8EA5-C9A508B8FB2F}" dt="2022-06-21T13:56:05.701" v="907" actId="26606"/>
          <ac:picMkLst>
            <pc:docMk/>
            <pc:sldMk cId="966953249" sldId="263"/>
            <ac:picMk id="32" creationId="{FD0B477D-52DF-3E52-FDC1-C92887022DAE}"/>
          </ac:picMkLst>
        </pc:picChg>
        <pc:cxnChg chg="add del">
          <ac:chgData name="Dunton, Morgan" userId="91b7a865-94d5-4c26-b837-ffc0a489a358" providerId="ADAL" clId="{5267B6F5-17FD-408F-8EA5-C9A508B8FB2F}" dt="2022-06-21T13:55:29.347" v="896" actId="26606"/>
          <ac:cxnSpMkLst>
            <pc:docMk/>
            <pc:sldMk cId="966953249" sldId="263"/>
            <ac:cxnSpMk id="18" creationId="{56020367-4FD5-4596-8E10-C5F095CD8DBF}"/>
          </ac:cxnSpMkLst>
        </pc:cxnChg>
      </pc:sldChg>
      <pc:sldChg chg="new del">
        <pc:chgData name="Dunton, Morgan" userId="91b7a865-94d5-4c26-b837-ffc0a489a358" providerId="ADAL" clId="{5267B6F5-17FD-408F-8EA5-C9A508B8FB2F}" dt="2022-06-21T13:49:54.916" v="821" actId="2696"/>
        <pc:sldMkLst>
          <pc:docMk/>
          <pc:sldMk cId="3277530100" sldId="263"/>
        </pc:sldMkLst>
      </pc:sldChg>
      <pc:sldChg chg="new del">
        <pc:chgData name="Dunton, Morgan" userId="91b7a865-94d5-4c26-b837-ffc0a489a358" providerId="ADAL" clId="{5267B6F5-17FD-408F-8EA5-C9A508B8FB2F}" dt="2022-06-21T13:49:57.193" v="822" actId="2696"/>
        <pc:sldMkLst>
          <pc:docMk/>
          <pc:sldMk cId="1285394890" sldId="264"/>
        </pc:sldMkLst>
      </pc:sldChg>
      <pc:sldMasterChg chg="modSldLayout">
        <pc:chgData name="Dunton, Morgan" userId="91b7a865-94d5-4c26-b837-ffc0a489a358" providerId="ADAL" clId="{5267B6F5-17FD-408F-8EA5-C9A508B8FB2F}" dt="2022-06-27T14:51:12.895" v="934"/>
        <pc:sldMasterMkLst>
          <pc:docMk/>
          <pc:sldMasterMk cId="2460954070" sldId="2147483660"/>
        </pc:sldMasterMkLst>
        <pc:sldLayoutChg chg="addSp modSp mod">
          <pc:chgData name="Dunton, Morgan" userId="91b7a865-94d5-4c26-b837-ffc0a489a358" providerId="ADAL" clId="{5267B6F5-17FD-408F-8EA5-C9A508B8FB2F}" dt="2022-06-27T14:50:57.767" v="924" actId="1076"/>
          <pc:sldLayoutMkLst>
            <pc:docMk/>
            <pc:sldMasterMk cId="2460954070" sldId="2147483660"/>
            <pc:sldLayoutMk cId="2385387890" sldId="2147483661"/>
          </pc:sldLayoutMkLst>
          <pc:picChg chg="add mod">
            <ac:chgData name="Dunton, Morgan" userId="91b7a865-94d5-4c26-b837-ffc0a489a358" providerId="ADAL" clId="{5267B6F5-17FD-408F-8EA5-C9A508B8FB2F}" dt="2022-06-27T14:50:57.767" v="924" actId="1076"/>
            <ac:picMkLst>
              <pc:docMk/>
              <pc:sldMasterMk cId="2460954070" sldId="2147483660"/>
              <pc:sldLayoutMk cId="2385387890" sldId="2147483661"/>
              <ac:picMk id="8" creationId="{88FB9EBF-86E7-4161-B1CC-330AD04330AD}"/>
            </ac:picMkLst>
          </pc:picChg>
        </pc:sldLayoutChg>
        <pc:sldLayoutChg chg="addSp modSp">
          <pc:chgData name="Dunton, Morgan" userId="91b7a865-94d5-4c26-b837-ffc0a489a358" providerId="ADAL" clId="{5267B6F5-17FD-408F-8EA5-C9A508B8FB2F}" dt="2022-06-27T14:51:01.225" v="925"/>
          <pc:sldLayoutMkLst>
            <pc:docMk/>
            <pc:sldMasterMk cId="2460954070" sldId="2147483660"/>
            <pc:sldLayoutMk cId="949138452" sldId="2147483662"/>
          </pc:sldLayoutMkLst>
          <pc:picChg chg="add mod">
            <ac:chgData name="Dunton, Morgan" userId="91b7a865-94d5-4c26-b837-ffc0a489a358" providerId="ADAL" clId="{5267B6F5-17FD-408F-8EA5-C9A508B8FB2F}" dt="2022-06-27T14:51:01.225" v="925"/>
            <ac:picMkLst>
              <pc:docMk/>
              <pc:sldMasterMk cId="2460954070" sldId="2147483660"/>
              <pc:sldLayoutMk cId="949138452" sldId="2147483662"/>
              <ac:picMk id="7" creationId="{CF077BE9-F12E-4A00-B58F-EC83180C436B}"/>
            </ac:picMkLst>
          </pc:picChg>
        </pc:sldLayoutChg>
        <pc:sldLayoutChg chg="addSp modSp">
          <pc:chgData name="Dunton, Morgan" userId="91b7a865-94d5-4c26-b837-ffc0a489a358" providerId="ADAL" clId="{5267B6F5-17FD-408F-8EA5-C9A508B8FB2F}" dt="2022-06-27T14:51:02.379" v="926"/>
          <pc:sldLayoutMkLst>
            <pc:docMk/>
            <pc:sldMasterMk cId="2460954070" sldId="2147483660"/>
            <pc:sldLayoutMk cId="2591524520" sldId="2147483663"/>
          </pc:sldLayoutMkLst>
          <pc:picChg chg="add mod">
            <ac:chgData name="Dunton, Morgan" userId="91b7a865-94d5-4c26-b837-ffc0a489a358" providerId="ADAL" clId="{5267B6F5-17FD-408F-8EA5-C9A508B8FB2F}" dt="2022-06-27T14:51:02.379" v="926"/>
            <ac:picMkLst>
              <pc:docMk/>
              <pc:sldMasterMk cId="2460954070" sldId="2147483660"/>
              <pc:sldLayoutMk cId="2591524520" sldId="2147483663"/>
              <ac:picMk id="7" creationId="{DC17B8D1-4DAE-473E-A848-12C451D61322}"/>
            </ac:picMkLst>
          </pc:picChg>
        </pc:sldLayoutChg>
        <pc:sldLayoutChg chg="addSp modSp">
          <pc:chgData name="Dunton, Morgan" userId="91b7a865-94d5-4c26-b837-ffc0a489a358" providerId="ADAL" clId="{5267B6F5-17FD-408F-8EA5-C9A508B8FB2F}" dt="2022-06-27T14:51:03.377" v="927"/>
          <pc:sldLayoutMkLst>
            <pc:docMk/>
            <pc:sldMasterMk cId="2460954070" sldId="2147483660"/>
            <pc:sldLayoutMk cId="1203092039" sldId="2147483664"/>
          </pc:sldLayoutMkLst>
          <pc:picChg chg="add mod">
            <ac:chgData name="Dunton, Morgan" userId="91b7a865-94d5-4c26-b837-ffc0a489a358" providerId="ADAL" clId="{5267B6F5-17FD-408F-8EA5-C9A508B8FB2F}" dt="2022-06-27T14:51:03.377" v="927"/>
            <ac:picMkLst>
              <pc:docMk/>
              <pc:sldMasterMk cId="2460954070" sldId="2147483660"/>
              <pc:sldLayoutMk cId="1203092039" sldId="2147483664"/>
              <ac:picMk id="8" creationId="{34E2A732-624E-47B5-849C-C78555F7499D}"/>
            </ac:picMkLst>
          </pc:picChg>
        </pc:sldLayoutChg>
        <pc:sldLayoutChg chg="addSp modSp">
          <pc:chgData name="Dunton, Morgan" userId="91b7a865-94d5-4c26-b837-ffc0a489a358" providerId="ADAL" clId="{5267B6F5-17FD-408F-8EA5-C9A508B8FB2F}" dt="2022-06-27T14:51:04.853" v="928"/>
          <pc:sldLayoutMkLst>
            <pc:docMk/>
            <pc:sldMasterMk cId="2460954070" sldId="2147483660"/>
            <pc:sldLayoutMk cId="3733172339" sldId="2147483665"/>
          </pc:sldLayoutMkLst>
          <pc:picChg chg="add mod">
            <ac:chgData name="Dunton, Morgan" userId="91b7a865-94d5-4c26-b837-ffc0a489a358" providerId="ADAL" clId="{5267B6F5-17FD-408F-8EA5-C9A508B8FB2F}" dt="2022-06-27T14:51:04.853" v="928"/>
            <ac:picMkLst>
              <pc:docMk/>
              <pc:sldMasterMk cId="2460954070" sldId="2147483660"/>
              <pc:sldLayoutMk cId="3733172339" sldId="2147483665"/>
              <ac:picMk id="10" creationId="{73B5FB62-8E9A-4D60-956D-F60D216D6E52}"/>
            </ac:picMkLst>
          </pc:picChg>
        </pc:sldLayoutChg>
        <pc:sldLayoutChg chg="addSp modSp">
          <pc:chgData name="Dunton, Morgan" userId="91b7a865-94d5-4c26-b837-ffc0a489a358" providerId="ADAL" clId="{5267B6F5-17FD-408F-8EA5-C9A508B8FB2F}" dt="2022-06-27T14:51:07.951" v="929"/>
          <pc:sldLayoutMkLst>
            <pc:docMk/>
            <pc:sldMasterMk cId="2460954070" sldId="2147483660"/>
            <pc:sldLayoutMk cId="3210312558" sldId="2147483666"/>
          </pc:sldLayoutMkLst>
          <pc:picChg chg="add mod">
            <ac:chgData name="Dunton, Morgan" userId="91b7a865-94d5-4c26-b837-ffc0a489a358" providerId="ADAL" clId="{5267B6F5-17FD-408F-8EA5-C9A508B8FB2F}" dt="2022-06-27T14:51:07.951" v="929"/>
            <ac:picMkLst>
              <pc:docMk/>
              <pc:sldMasterMk cId="2460954070" sldId="2147483660"/>
              <pc:sldLayoutMk cId="3210312558" sldId="2147483666"/>
              <ac:picMk id="6" creationId="{2A266D28-9B2E-4D6D-BDB4-D911DF01EA98}"/>
            </ac:picMkLst>
          </pc:picChg>
        </pc:sldLayoutChg>
        <pc:sldLayoutChg chg="addSp modSp">
          <pc:chgData name="Dunton, Morgan" userId="91b7a865-94d5-4c26-b837-ffc0a489a358" providerId="ADAL" clId="{5267B6F5-17FD-408F-8EA5-C9A508B8FB2F}" dt="2022-06-27T14:51:08.660" v="930"/>
          <pc:sldLayoutMkLst>
            <pc:docMk/>
            <pc:sldMasterMk cId="2460954070" sldId="2147483660"/>
            <pc:sldLayoutMk cId="3146388984" sldId="2147483667"/>
          </pc:sldLayoutMkLst>
          <pc:picChg chg="add mod">
            <ac:chgData name="Dunton, Morgan" userId="91b7a865-94d5-4c26-b837-ffc0a489a358" providerId="ADAL" clId="{5267B6F5-17FD-408F-8EA5-C9A508B8FB2F}" dt="2022-06-27T14:51:08.660" v="930"/>
            <ac:picMkLst>
              <pc:docMk/>
              <pc:sldMasterMk cId="2460954070" sldId="2147483660"/>
              <pc:sldLayoutMk cId="3146388984" sldId="2147483667"/>
              <ac:picMk id="5" creationId="{7AB0DF4D-23E8-4962-A415-164A4F63AB62}"/>
            </ac:picMkLst>
          </pc:picChg>
        </pc:sldLayoutChg>
        <pc:sldLayoutChg chg="addSp modSp">
          <pc:chgData name="Dunton, Morgan" userId="91b7a865-94d5-4c26-b837-ffc0a489a358" providerId="ADAL" clId="{5267B6F5-17FD-408F-8EA5-C9A508B8FB2F}" dt="2022-06-27T14:51:09.335" v="931"/>
          <pc:sldLayoutMkLst>
            <pc:docMk/>
            <pc:sldMasterMk cId="2460954070" sldId="2147483660"/>
            <pc:sldLayoutMk cId="3171841454" sldId="2147483668"/>
          </pc:sldLayoutMkLst>
          <pc:picChg chg="add mod">
            <ac:chgData name="Dunton, Morgan" userId="91b7a865-94d5-4c26-b837-ffc0a489a358" providerId="ADAL" clId="{5267B6F5-17FD-408F-8EA5-C9A508B8FB2F}" dt="2022-06-27T14:51:09.335" v="931"/>
            <ac:picMkLst>
              <pc:docMk/>
              <pc:sldMasterMk cId="2460954070" sldId="2147483660"/>
              <pc:sldLayoutMk cId="3171841454" sldId="2147483668"/>
              <ac:picMk id="8" creationId="{270D5F57-DEF8-4E94-A4CE-B44CEDA2DB98}"/>
            </ac:picMkLst>
          </pc:picChg>
        </pc:sldLayoutChg>
        <pc:sldLayoutChg chg="addSp modSp">
          <pc:chgData name="Dunton, Morgan" userId="91b7a865-94d5-4c26-b837-ffc0a489a358" providerId="ADAL" clId="{5267B6F5-17FD-408F-8EA5-C9A508B8FB2F}" dt="2022-06-27T14:51:10.054" v="932"/>
          <pc:sldLayoutMkLst>
            <pc:docMk/>
            <pc:sldMasterMk cId="2460954070" sldId="2147483660"/>
            <pc:sldLayoutMk cId="1718958274" sldId="2147483669"/>
          </pc:sldLayoutMkLst>
          <pc:picChg chg="add mod">
            <ac:chgData name="Dunton, Morgan" userId="91b7a865-94d5-4c26-b837-ffc0a489a358" providerId="ADAL" clId="{5267B6F5-17FD-408F-8EA5-C9A508B8FB2F}" dt="2022-06-27T14:51:10.054" v="932"/>
            <ac:picMkLst>
              <pc:docMk/>
              <pc:sldMasterMk cId="2460954070" sldId="2147483660"/>
              <pc:sldLayoutMk cId="1718958274" sldId="2147483669"/>
              <ac:picMk id="8" creationId="{2079A71B-70A1-40C4-B985-A1CF007B854E}"/>
            </ac:picMkLst>
          </pc:picChg>
        </pc:sldLayoutChg>
        <pc:sldLayoutChg chg="addSp modSp">
          <pc:chgData name="Dunton, Morgan" userId="91b7a865-94d5-4c26-b837-ffc0a489a358" providerId="ADAL" clId="{5267B6F5-17FD-408F-8EA5-C9A508B8FB2F}" dt="2022-06-27T14:51:10.944" v="933"/>
          <pc:sldLayoutMkLst>
            <pc:docMk/>
            <pc:sldMasterMk cId="2460954070" sldId="2147483660"/>
            <pc:sldLayoutMk cId="2202905451" sldId="2147483670"/>
          </pc:sldLayoutMkLst>
          <pc:picChg chg="add mod">
            <ac:chgData name="Dunton, Morgan" userId="91b7a865-94d5-4c26-b837-ffc0a489a358" providerId="ADAL" clId="{5267B6F5-17FD-408F-8EA5-C9A508B8FB2F}" dt="2022-06-27T14:51:10.944" v="933"/>
            <ac:picMkLst>
              <pc:docMk/>
              <pc:sldMasterMk cId="2460954070" sldId="2147483660"/>
              <pc:sldLayoutMk cId="2202905451" sldId="2147483670"/>
              <ac:picMk id="7" creationId="{E0359226-298E-45C8-B085-8AE06F1B5D1B}"/>
            </ac:picMkLst>
          </pc:picChg>
        </pc:sldLayoutChg>
        <pc:sldLayoutChg chg="addSp modSp">
          <pc:chgData name="Dunton, Morgan" userId="91b7a865-94d5-4c26-b837-ffc0a489a358" providerId="ADAL" clId="{5267B6F5-17FD-408F-8EA5-C9A508B8FB2F}" dt="2022-06-27T14:51:12.895" v="934"/>
          <pc:sldLayoutMkLst>
            <pc:docMk/>
            <pc:sldMasterMk cId="2460954070" sldId="2147483660"/>
            <pc:sldLayoutMk cId="3479445657" sldId="2147483671"/>
          </pc:sldLayoutMkLst>
          <pc:picChg chg="add mod">
            <ac:chgData name="Dunton, Morgan" userId="91b7a865-94d5-4c26-b837-ffc0a489a358" providerId="ADAL" clId="{5267B6F5-17FD-408F-8EA5-C9A508B8FB2F}" dt="2022-06-27T14:51:12.895" v="934"/>
            <ac:picMkLst>
              <pc:docMk/>
              <pc:sldMasterMk cId="2460954070" sldId="2147483660"/>
              <pc:sldLayoutMk cId="3479445657" sldId="2147483671"/>
              <ac:picMk id="7" creationId="{99664959-64C4-4700-AC1B-8590CD788FC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51737-0964-4E2D-AC3D-15AB9D931D6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5D5F4-A8E8-44CB-A78B-8694306F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finished studying Feldman’s book. Now what?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D5F4-A8E8-44CB-A78B-8694306F7A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4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exploring other ideas about equitable grading practices. Maybe jigsaw with your study partners. This spreadsheet has many resources and ways of 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D5F4-A8E8-44CB-A78B-8694306F7A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books are specific to a grade span or content area, but most are not.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D5F4-A8E8-44CB-A78B-8694306F7A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Articles provide a quick introduction to a practice or extend ideas already introduced.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D5F4-A8E8-44CB-A78B-8694306F7A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us are hooked on listening. Check out a podcast.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D5F4-A8E8-44CB-A78B-8694306F7A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logical step is to focus on designing learning for transfer. Check out what the Interdisciplinary Instruction specialists are work on now.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D5F4-A8E8-44CB-A78B-8694306F7A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6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path to take is to explore whole student/student centered 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D5F4-A8E8-44CB-A78B-8694306F7A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to visit explore these resources.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D5F4-A8E8-44CB-A78B-8694306F7A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0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8FB9EBF-86E7-4161-B1CC-330AD0433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0359226-298E-45C8-B085-8AE06F1B5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99664959-64C4-4700-AC1B-8590CD788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F077BE9-F12E-4A00-B58F-EC83180C4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C17B8D1-4DAE-473E-A848-12C451D61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34E2A732-624E-47B5-849C-C78555F74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3B5FB62-8E9A-4D60-956D-F60D216D6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2A266D28-9B2E-4D6D-BDB4-D911DF01E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AB0DF4D-23E8-4962-A415-164A4F63A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270D5F57-DEF8-4E94-A4CE-B44CEDA2D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2079A71B-70A1-40C4-B985-A1CF007B8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9" y="6326418"/>
            <a:ext cx="1165681" cy="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stateofmaine.sharepoint.com/teams/DOEOfficeofInnovation-InnovativeInstructionTeam/_layouts/15/Doc.aspx?OR=teams&amp;action=edit&amp;sourcedoc=%7bA07B2FEE-A2FD-4D82-80C0-97BC76E591E8%7d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maine.gov/doe/learning/II/how/PIL" TargetMode="Externa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eg"/><Relationship Id="rId5" Type="http://schemas.openxmlformats.org/officeDocument/2006/relationships/hyperlink" Target="https://www.maine.gov/doe/learning/II/wholestudent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EQUITABLE GRADING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ADJUSTING OUR PRACTICE AND RESHAPING OUR SYSTEMS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42B9FF-011F-4682-8652-024D45329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4"/>
    </mc:Choice>
    <mc:Fallback>
      <p:transition spd="slow" advTm="4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AFDA8-E272-4211-8265-88B6A2EE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DO WE CONTINUE OUR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E11E9-9A08-4C6B-9812-9975A530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1"/>
            <a:ext cx="6848715" cy="54167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Continue your professional learning with more resources to better understand other ways of thinking about grading equity. Go to this spreadsheet: 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Equitable Grading Resources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Notice the tabs at the bottom of the page: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A429C2-58BB-471F-8CCC-57F894DCF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05422"/>
              </p:ext>
            </p:extLst>
          </p:nvPr>
        </p:nvGraphicFramePr>
        <p:xfrm>
          <a:off x="4699818" y="3957817"/>
          <a:ext cx="64587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696">
                  <a:extLst>
                    <a:ext uri="{9D8B030D-6E8A-4147-A177-3AD203B41FA5}">
                      <a16:colId xmlns:a16="http://schemas.microsoft.com/office/drawing/2014/main" val="460999060"/>
                    </a:ext>
                  </a:extLst>
                </a:gridCol>
                <a:gridCol w="1614696">
                  <a:extLst>
                    <a:ext uri="{9D8B030D-6E8A-4147-A177-3AD203B41FA5}">
                      <a16:colId xmlns:a16="http://schemas.microsoft.com/office/drawing/2014/main" val="2233337430"/>
                    </a:ext>
                  </a:extLst>
                </a:gridCol>
                <a:gridCol w="1614696">
                  <a:extLst>
                    <a:ext uri="{9D8B030D-6E8A-4147-A177-3AD203B41FA5}">
                      <a16:colId xmlns:a16="http://schemas.microsoft.com/office/drawing/2014/main" val="3723854837"/>
                    </a:ext>
                  </a:extLst>
                </a:gridCol>
                <a:gridCol w="1614696">
                  <a:extLst>
                    <a:ext uri="{9D8B030D-6E8A-4147-A177-3AD203B41FA5}">
                      <a16:colId xmlns:a16="http://schemas.microsoft.com/office/drawing/2014/main" val="1547492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Books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Articles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Podcasts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Blogs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32538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52E890E-2C9E-4AD2-8C53-246CFA35E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6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49"/>
    </mc:Choice>
    <mc:Fallback>
      <p:transition spd="slow" advTm="16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0323-F83F-48B0-9511-D428CB73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books are listed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61E4C4-FCDF-4966-AAF0-A22F53421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2166319"/>
            <a:ext cx="10515600" cy="3669950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CAAAAF3-FC84-49E6-A8E7-17192AC7A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7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8"/>
    </mc:Choice>
    <mc:Fallback>
      <p:transition spd="slow" advTm="7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0C5F-9D94-4ED9-8503-2F0873D5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articles are included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C75640-879E-4C59-93E7-0880D3732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1967767"/>
            <a:ext cx="10515600" cy="4067053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0D0F40D-CC5C-42DE-BF38-93CD69A14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31"/>
    </mc:Choice>
    <mc:Fallback>
      <p:transition spd="slow" advTm="7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0F63-89B8-47C0-838E-3FE543C0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podcasts and blogs are on the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3BBBC0-B6B4-4C16-99D3-BF210EC84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2615884"/>
            <a:ext cx="10515600" cy="2770820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3D7F476-3406-458C-A8D8-186605C566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4"/>
    </mc:Choice>
    <mc:Fallback>
      <p:transition spd="slow" advTm="5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lobe floating over a hand showing a network of connections">
            <a:extLst>
              <a:ext uri="{FF2B5EF4-FFF2-40B4-BE49-F238E27FC236}">
                <a16:creationId xmlns:a16="http://schemas.microsoft.com/office/drawing/2014/main" id="{2679F57C-D5BC-4F72-ABF8-CC8574E87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391"/>
          <a:stretch/>
        </p:blipFill>
        <p:spPr bwMode="auto">
          <a:xfrm>
            <a:off x="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58101-58A1-49D3-A3E2-EAF58ED0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To continue examining your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5E9B1-6F5B-4C3F-A932-9B049781A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127" y="371240"/>
            <a:ext cx="9144000" cy="1136205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Go to the Interdisciplinary Instruction Team professional learning page: </a:t>
            </a:r>
            <a:endParaRPr lang="en-US" sz="2400" dirty="0">
              <a:solidFill>
                <a:schemeClr val="bg1"/>
              </a:solidFill>
              <a:hlinkClick r:id="rId6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hlinkClick r:id="rId6"/>
              </a:rPr>
              <a:t>Learning Transfer Modules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CC6A62-CF99-47F2-92A9-61D56A9A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39101"/>
            <a:ext cx="6675225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5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274F73"/>
              </a:solidFill>
              <a:effectLst/>
              <a:latin typeface="Segoe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02EC71A-DD56-48DB-AF88-BEC5BC2FC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64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1341"/>
    </mc:Choice>
    <mc:Fallback>
      <p:transition spd="slow" advTm="11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FAD16-1ABD-478A-9AF4-286DA5CB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To better understand the relationship of grading to equity and inclusion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7897E-7D8F-4C05-B7A7-814C46AD9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Go to the Interdisciplinary Instruction Team learning modules: </a:t>
            </a:r>
            <a:r>
              <a:rPr lang="en-US" sz="2200" dirty="0">
                <a:hlinkClick r:id="rId5"/>
              </a:rPr>
              <a:t>Student Centered Learning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050" name="Picture 2" descr="image of students, school, subject areas, and the statement knowledge is power">
            <a:extLst>
              <a:ext uri="{FF2B5EF4-FFF2-40B4-BE49-F238E27FC236}">
                <a16:creationId xmlns:a16="http://schemas.microsoft.com/office/drawing/2014/main" id="{44518379-4B04-43C9-A3C3-075DEEA3A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r="1400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3E07DFF-C0E1-45F4-9554-2A6C8570D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9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8"/>
    </mc:Choice>
    <mc:Fallback>
      <p:transition spd="slow" advTm="7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EBCF5-6221-4D27-AD09-45F87234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Visit the Maine DOE website for more DEI supports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BF6A6-5618-4BE5-B479-5D3012394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702" y="4980561"/>
            <a:ext cx="9907363" cy="12200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https://www.maine.gov/doe/learning/content/socialstudies/resources/DEI</a:t>
            </a:r>
          </a:p>
        </p:txBody>
      </p:sp>
      <p:pic>
        <p:nvPicPr>
          <p:cNvPr id="32" name="Graphic 8" descr="Fabric Report Library">
            <a:extLst>
              <a:ext uri="{FF2B5EF4-FFF2-40B4-BE49-F238E27FC236}">
                <a16:creationId xmlns:a16="http://schemas.microsoft.com/office/drawing/2014/main" id="{FD0B477D-52DF-3E52-FDC1-C92887022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6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DAEC94-6A73-4764-A223-49087A36E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5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0"/>
    </mc:Choice>
    <mc:Fallback>
      <p:transition spd="slow" advTm="1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F7A7752C4C14DBDBE8F8871E1AD6B" ma:contentTypeVersion="10" ma:contentTypeDescription="Create a new document." ma:contentTypeScope="" ma:versionID="645d82b6b74150f023e5fcaf3bd2953f">
  <xsd:schema xmlns:xsd="http://www.w3.org/2001/XMLSchema" xmlns:xs="http://www.w3.org/2001/XMLSchema" xmlns:p="http://schemas.microsoft.com/office/2006/metadata/properties" xmlns:ns2="92947c37-d8ba-46ed-a7ae-928c2c40d7e0" xmlns:ns3="e11de6c8-9fda-4174-a5fa-25aa785639fa" targetNamespace="http://schemas.microsoft.com/office/2006/metadata/properties" ma:root="true" ma:fieldsID="259d092a81b8b8f34fc3de917ededc69" ns2:_="" ns3:_="">
    <xsd:import namespace="92947c37-d8ba-46ed-a7ae-928c2c40d7e0"/>
    <xsd:import namespace="e11de6c8-9fda-4174-a5fa-25aa785639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47c37-d8ba-46ed-a7ae-928c2c40d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de6c8-9fda-4174-a5fa-25aa785639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D0D188-BD2F-4BA0-AEAD-D4AF62FB21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6FFF9F-40EF-4AD1-94F1-482162108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47c37-d8ba-46ed-a7ae-928c2c40d7e0"/>
    <ds:schemaRef ds:uri="e11de6c8-9fda-4174-a5fa-25aa785639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8C9A5B-00DE-49D4-A6D0-20E1E100A953}">
  <ds:schemaRefs>
    <ds:schemaRef ds:uri="http://purl.org/dc/elements/1.1/"/>
    <ds:schemaRef ds:uri="http://purl.org/dc/terms/"/>
    <ds:schemaRef ds:uri="http://schemas.microsoft.com/office/infopath/2007/PartnerControls"/>
    <ds:schemaRef ds:uri="92947c37-d8ba-46ed-a7ae-928c2c40d7e0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11de6c8-9fda-4174-a5fa-25aa785639f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279</Words>
  <Application>Microsoft Office PowerPoint</Application>
  <PresentationFormat>Widescreen</PresentationFormat>
  <Paragraphs>41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</vt:lpstr>
      <vt:lpstr>office theme</vt:lpstr>
      <vt:lpstr>EQUITABLE GRADING</vt:lpstr>
      <vt:lpstr>HOW DO WE CONTINUE OUR WORK?</vt:lpstr>
      <vt:lpstr>Several books are listed </vt:lpstr>
      <vt:lpstr>Many articles are included</vt:lpstr>
      <vt:lpstr>Even podcasts and blogs are on the list</vt:lpstr>
      <vt:lpstr>To continue examining your system</vt:lpstr>
      <vt:lpstr>To better understand the relationship of grading to equity and inclusion</vt:lpstr>
      <vt:lpstr>Visit the Maine DOE website for more DEI supports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Dunton, Morgan</cp:lastModifiedBy>
  <cp:revision>4</cp:revision>
  <dcterms:created xsi:type="dcterms:W3CDTF">2022-06-21T13:07:29Z</dcterms:created>
  <dcterms:modified xsi:type="dcterms:W3CDTF">2022-06-27T15:06:40Z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0x010100FB2F7A7752C4C14DBDBE8F8871E1AD6B</vt:lpwstr>
  </property>
</Properties>
</file>