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Century Gothic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2B39DFF-9B61-4B2B-8571-B56377F3B5DF}">
  <a:tblStyle styleId="{62B39DFF-9B61-4B2B-8571-B56377F3B5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font" Target="fonts/CenturyGothic-regular.fntdata"/><Relationship Id="rId8" Type="http://schemas.openxmlformats.org/officeDocument/2006/relationships/slide" Target="slides/slide2.xml"/><Relationship Id="rId21" Type="http://schemas.openxmlformats.org/officeDocument/2006/relationships/font" Target="fonts/CenturyGothic-boldItalic.fntdata"/><Relationship Id="rId3" Type="http://schemas.openxmlformats.org/officeDocument/2006/relationships/presProps" Target="presProp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7" Type="http://schemas.openxmlformats.org/officeDocument/2006/relationships/slide" Target="slides/slide1.xml"/><Relationship Id="rId20" Type="http://schemas.openxmlformats.org/officeDocument/2006/relationships/font" Target="fonts/CenturyGothic-italic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24" Type="http://schemas.openxmlformats.org/officeDocument/2006/relationships/customXml" Target="../customXml/item3.xml"/><Relationship Id="rId15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CenturyGothic-bold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ac9294aa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ac9294aa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e94f68879_0_20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e94f68879_0_2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025a2a795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1025a2a795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025a2a79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025a2a79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https://www.visitnorway.com/places-to-go/fjord-norway/northwest/andalsnes/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025a2a795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025a2a795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https://www.visitnorway.com/places-to-go/fjord-norway/northwest/andalsnes/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e94f68879_0_2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e94f68879_0_2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e94f68879_0_20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e94f68879_0_20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e94f68879_0_20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e94f68879_0_2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e94f68879_0_20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e94f68879_0_2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e94f68879_0_2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e94f68879_0_2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1025a2a795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1025a2a795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presentation/d/1_P8Sr25mFcojHggwmKNc8oQ8RWEFHcCS6g4Z2hRJQvY/edit#slide=id.p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Century Gothic"/>
                <a:ea typeface="Century Gothic"/>
                <a:cs typeface="Century Gothic"/>
                <a:sym typeface="Century Gothic"/>
              </a:rPr>
              <a:t>Compound Words</a:t>
            </a:r>
            <a:endParaRPr sz="4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308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Vocabulary &amp; Language Week 7, Days 3-4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Today you will write 3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words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can use the words below to get started, or you can write your own words.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Compound Words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2" name="Google Shape;112;p22"/>
          <p:cNvGraphicFramePr/>
          <p:nvPr/>
        </p:nvGraphicFramePr>
        <p:xfrm>
          <a:off x="343725" y="2991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{62B39DFF-9B61-4B2B-8571-B56377F3B5DF}</a:tableStyleId>
              </a:tblPr>
              <a:tblGrid>
                <a:gridCol w="1420100"/>
                <a:gridCol w="1420100"/>
                <a:gridCol w="1420100"/>
                <a:gridCol w="1420100"/>
                <a:gridCol w="1420100"/>
                <a:gridCol w="1420100"/>
              </a:tblGrid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with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air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fly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room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way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200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drive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milk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ship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bath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tub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butter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457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shake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port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out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side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hall</a:t>
                      </a:r>
                      <a:endParaRPr sz="2200"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3"/>
          <p:cNvSpPr txBox="1"/>
          <p:nvPr/>
        </p:nvSpPr>
        <p:spPr>
          <a:xfrm>
            <a:off x="343725" y="1206850"/>
            <a:ext cx="84885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After you write your compound words, tell them to a partner.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Show and read your first word.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what the first part of the compound word means.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what the second part of the compound word means.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Say what the compound word means.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AutoNum type="arabicPeriod"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Repeat Steps 1-4 for your other compound words.</a:t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2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Compound Words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b="7392" l="0" r="0" t="7833"/>
          <a:stretch/>
        </p:blipFill>
        <p:spPr>
          <a:xfrm>
            <a:off x="5536200" y="455150"/>
            <a:ext cx="2723425" cy="410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title"/>
          </p:nvPr>
        </p:nvSpPr>
        <p:spPr>
          <a:xfrm>
            <a:off x="231050" y="1560000"/>
            <a:ext cx="4045200" cy="202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worldview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world</a:t>
            </a:r>
            <a:r>
              <a:rPr b="1" lang="en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view</a:t>
            </a:r>
            <a:endParaRPr b="1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265500" y="10894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entury Gothic"/>
                <a:ea typeface="Century Gothic"/>
                <a:cs typeface="Century Gothic"/>
                <a:sym typeface="Century Gothic"/>
              </a:rPr>
              <a:t>worldview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5"/>
          <p:cNvSpPr txBox="1"/>
          <p:nvPr>
            <p:ph idx="1" type="subTitle"/>
          </p:nvPr>
        </p:nvSpPr>
        <p:spPr>
          <a:xfrm>
            <a:off x="151275" y="2895925"/>
            <a:ext cx="41595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66666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noun</a:t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666666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 way of thinking about the world, a person’s whole perspective</a:t>
            </a:r>
            <a:endParaRPr sz="180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7392" l="0" r="0" t="7833"/>
          <a:stretch/>
        </p:blipFill>
        <p:spPr>
          <a:xfrm>
            <a:off x="5536200" y="455150"/>
            <a:ext cx="2723425" cy="4102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163" y="152400"/>
            <a:ext cx="7965668" cy="4838698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6"/>
          <p:cNvPicPr preferRelativeResize="0"/>
          <p:nvPr/>
        </p:nvPicPr>
        <p:blipFill rotWithShape="1">
          <a:blip r:embed="rId4">
            <a:alphaModFix/>
          </a:blip>
          <a:srcRect b="64927" l="6435" r="58394" t="4228"/>
          <a:stretch/>
        </p:blipFill>
        <p:spPr>
          <a:xfrm>
            <a:off x="597925" y="152400"/>
            <a:ext cx="4217727" cy="2246875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193475" y="1189175"/>
            <a:ext cx="33924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downtown</a:t>
            </a:r>
            <a:endParaRPr b="1" sz="4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down</a:t>
            </a:r>
            <a:r>
              <a:rPr b="1" lang="en" sz="4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420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town</a:t>
            </a:r>
            <a:endParaRPr b="1" sz="420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 rotWithShape="1">
          <a:blip r:embed="rId3">
            <a:alphaModFix/>
          </a:blip>
          <a:srcRect b="0" l="0" r="0" t="38657"/>
          <a:stretch/>
        </p:blipFill>
        <p:spPr>
          <a:xfrm>
            <a:off x="3736125" y="1622304"/>
            <a:ext cx="5096051" cy="1898883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891" r="0" t="0"/>
          <a:stretch/>
        </p:blipFill>
        <p:spPr>
          <a:xfrm>
            <a:off x="2094225" y="531100"/>
            <a:ext cx="6914223" cy="44600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6" name="Google Shape;86;p18"/>
          <p:cNvPicPr preferRelativeResize="0"/>
          <p:nvPr/>
        </p:nvPicPr>
        <p:blipFill rotWithShape="1">
          <a:blip r:embed="rId4">
            <a:alphaModFix/>
          </a:blip>
          <a:srcRect b="67789" l="14086" r="52629" t="2427"/>
          <a:stretch/>
        </p:blipFill>
        <p:spPr>
          <a:xfrm>
            <a:off x="224500" y="215325"/>
            <a:ext cx="3989077" cy="2281927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343725" y="1206850"/>
            <a:ext cx="33924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anthill</a:t>
            </a:r>
            <a:endParaRPr b="1" sz="4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ant</a:t>
            </a:r>
            <a:r>
              <a:rPr b="1" lang="en" sz="4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420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hill</a:t>
            </a:r>
            <a:endParaRPr b="1" sz="420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2" name="Google Shape;92;p19"/>
          <p:cNvPicPr preferRelativeResize="0"/>
          <p:nvPr/>
        </p:nvPicPr>
        <p:blipFill rotWithShape="1">
          <a:blip r:embed="rId3">
            <a:alphaModFix/>
          </a:blip>
          <a:srcRect b="0" l="891" r="0" t="49163"/>
          <a:stretch/>
        </p:blipFill>
        <p:spPr>
          <a:xfrm>
            <a:off x="3736125" y="1736189"/>
            <a:ext cx="5096173" cy="1671111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343725" y="1206850"/>
            <a:ext cx="38616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mountainside</a:t>
            </a:r>
            <a:endParaRPr b="1" sz="4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200">
                <a:solidFill>
                  <a:srgbClr val="0000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mountain</a:t>
            </a:r>
            <a:r>
              <a:rPr b="1" lang="en" sz="4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b="1" lang="en" sz="4200">
                <a:solidFill>
                  <a:srgbClr val="38761D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side</a:t>
            </a:r>
            <a:endParaRPr b="1" sz="4200">
              <a:solidFill>
                <a:srgbClr val="38761D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20"/>
          <p:cNvPicPr preferRelativeResize="0"/>
          <p:nvPr/>
        </p:nvPicPr>
        <p:blipFill rotWithShape="1">
          <a:blip r:embed="rId3">
            <a:alphaModFix/>
          </a:blip>
          <a:srcRect b="0" l="891" r="0" t="49163"/>
          <a:stretch/>
        </p:blipFill>
        <p:spPr>
          <a:xfrm>
            <a:off x="4205325" y="1813124"/>
            <a:ext cx="4626977" cy="1517264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343725" y="1206850"/>
            <a:ext cx="4788300" cy="3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Remember, </a:t>
            </a:r>
            <a:r>
              <a:rPr b="1"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compound words</a:t>
            </a:r>
            <a:r>
              <a:rPr lang="en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are made when two or more words are put together to form a word with a new meaning.</a:t>
            </a:r>
            <a:endParaRPr sz="21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19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Compound Words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2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66853" y="1206850"/>
            <a:ext cx="3065447" cy="365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DAF5A3-5E62-4EB6-B98F-BF7B8DB424F0}"/>
</file>

<file path=customXml/itemProps2.xml><?xml version="1.0" encoding="utf-8"?>
<ds:datastoreItem xmlns:ds="http://schemas.openxmlformats.org/officeDocument/2006/customXml" ds:itemID="{8D544C51-5510-4E00-AC29-02855F9E217D}"/>
</file>

<file path=customXml/itemProps3.xml><?xml version="1.0" encoding="utf-8"?>
<ds:datastoreItem xmlns:ds="http://schemas.openxmlformats.org/officeDocument/2006/customXml" ds:itemID="{16099712-E5EE-4AAD-9B9D-A4AF8157233A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