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7772400" cx="10058400"/>
  <p:notesSz cx="6858000" cy="9144000"/>
  <p:embeddedFontLst>
    <p:embeddedFont>
      <p:font typeface="Bubbler One"/>
      <p:regular r:id="rId25"/>
    </p:embeddedFont>
    <p:embeddedFont>
      <p:font typeface="Teacher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747775"/>
          </p15:clr>
        </p15:guide>
        <p15:guide id="2" pos="31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907CE1-70BA-4C3C-9BDD-53C017A8E89F}">
  <a:tblStyle styleId="{13907CE1-70BA-4C3C-9BDD-53C017A8E8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Teachers-regular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BubblerOne-regular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font" Target="fonts/Teachers-boldItalic.fntdata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slide" Target="slides/slide17.xml"/><Relationship Id="rId28" Type="http://schemas.openxmlformats.org/officeDocument/2006/relationships/font" Target="fonts/Teachers-italic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font" Target="fonts/Teachers-bold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2bebb7c9e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2bebb7c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d6f1ca56d_3_4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d6f1ca56d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3d6f1ca56d_3_6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3d6f1ca56d_3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d6f1ca56d_3_7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3d6f1ca56d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d6f1ca56d_3_8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3d6f1ca56d_3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3d6f1ca56d_3_9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3d6f1ca56d_3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d6f1ca56d_3_10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3d6f1ca56d_3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d6f1ca56d_3_11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d6f1ca56d_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d6a863adb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3d6a863a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452a35fa75_0_4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452a35fa7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5ed7dfd0e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5ed7dfd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2c723231b_0_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2c72323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2c723231b_1_3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2c723231b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2c723231b_1_8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2c723231b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62c723231b_2_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62c723231b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d6a863adb_0_11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d6a863ad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3d6f1ca56d_3_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3d6f1ca56d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52a35fa75_0_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52a35fa7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png"/><Relationship Id="rId4" Type="http://schemas.openxmlformats.org/officeDocument/2006/relationships/hyperlink" Target="https://www.nature-watch.com/images/K400%20A%20and%20B%20Owl%20Pellet%20Charts.pdf?srsltid=AfmBOoqUmfk2zUMJxMJisSwAJlHP0kNhuKZAxQ_R9hS0LoCKWzd7hUQn" TargetMode="External"/><Relationship Id="rId9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28.png"/><Relationship Id="rId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1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081363" y="320225"/>
            <a:ext cx="2390400" cy="231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081375" y="2728650"/>
            <a:ext cx="2390400" cy="231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533950" y="320225"/>
            <a:ext cx="2390400" cy="231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533925" y="2728650"/>
            <a:ext cx="2390400" cy="231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5081375" y="5137075"/>
            <a:ext cx="2390400" cy="231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7533925" y="5137075"/>
            <a:ext cx="2390400" cy="2315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788" y="436000"/>
            <a:ext cx="1986511" cy="1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5721350" y="1533450"/>
            <a:ext cx="995400" cy="977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850" y="440500"/>
            <a:ext cx="1986511" cy="1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8224413" y="1537950"/>
            <a:ext cx="995400" cy="977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775" y="2848925"/>
            <a:ext cx="1986511" cy="1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5721338" y="3946375"/>
            <a:ext cx="995400" cy="977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3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838" y="2848925"/>
            <a:ext cx="1986511" cy="1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8224400" y="3946375"/>
            <a:ext cx="995400" cy="977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3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775" y="5261850"/>
            <a:ext cx="1986511" cy="1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5721338" y="6359300"/>
            <a:ext cx="995400" cy="977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3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838" y="5257350"/>
            <a:ext cx="1986511" cy="1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8218400" y="6354800"/>
            <a:ext cx="995400" cy="977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362" y="1765199"/>
            <a:ext cx="515375" cy="5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title="Screenshot 2025-07-02 at 10.19.26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7563" y="1537950"/>
            <a:ext cx="881100" cy="977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8" name="Google Shape;78;p13" title="Screenshot 2025-07-02 at 10.21.2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60259">
            <a:off x="6054760" y="3945243"/>
            <a:ext cx="353931" cy="92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title="Screenshot 2025-07-02 at 10.21.55 AM.png"/>
          <p:cNvPicPr preferRelativeResize="0"/>
          <p:nvPr/>
        </p:nvPicPr>
        <p:blipFill rotWithShape="1">
          <a:blip r:embed="rId7">
            <a:alphaModFix/>
          </a:blip>
          <a:srcRect b="0" l="4012" r="0" t="6032"/>
          <a:stretch/>
        </p:blipFill>
        <p:spPr>
          <a:xfrm>
            <a:off x="8322712" y="4034163"/>
            <a:ext cx="812900" cy="80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 title="Screenshot 2025-07-02 at 10.22.35 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18588" y="6449800"/>
            <a:ext cx="812900" cy="80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title="Screenshot 2025-07-02 at 10.23.17 A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97700" y="6452162"/>
            <a:ext cx="275324" cy="8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title="Screenshot 2025-07-02 at 10.23.17 A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8250" y="6452162"/>
            <a:ext cx="275324" cy="8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 title="Screenshot_2025-07-02_at_10.27.35_AM-removebg-preview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652442">
            <a:off x="529932" y="3987514"/>
            <a:ext cx="2736962" cy="231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title="Screenshot 2025-07-02 at 10.28.47 AM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20575" y="5257350"/>
            <a:ext cx="1724725" cy="1633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3"/>
          <p:cNvSpPr txBox="1"/>
          <p:nvPr/>
        </p:nvSpPr>
        <p:spPr>
          <a:xfrm>
            <a:off x="345775" y="1458275"/>
            <a:ext cx="44724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We can find number combinations. We can subitize the dots on dominoes and find different ways to compose numbers.</a:t>
            </a:r>
            <a:endParaRPr sz="23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sp>
        <p:nvSpPr>
          <p:cNvPr id="365" name="Google Shape;365;p22"/>
          <p:cNvSpPr txBox="1"/>
          <p:nvPr/>
        </p:nvSpPr>
        <p:spPr>
          <a:xfrm>
            <a:off x="288425" y="1426975"/>
            <a:ext cx="4539000" cy="14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We can roll 2 cubes onto a dot mat and count to determine the total number of dots. We can place a counter on any squares that show the same total. </a:t>
            </a:r>
            <a:endParaRPr sz="22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00" y="3792975"/>
            <a:ext cx="4068051" cy="311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24" y="6361174"/>
            <a:ext cx="1148700" cy="9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8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/>
          <p:nvPr/>
        </p:nvSpPr>
        <p:spPr>
          <a:xfrm>
            <a:off x="118350" y="151200"/>
            <a:ext cx="9821700" cy="746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3734387" y="1495312"/>
            <a:ext cx="2589625" cy="273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Add and Cover</a:t>
            </a:r>
          </a:p>
        </p:txBody>
      </p:sp>
      <p:sp>
        <p:nvSpPr>
          <p:cNvPr id="375" name="Google Shape;375;p23"/>
          <p:cNvSpPr/>
          <p:nvPr/>
        </p:nvSpPr>
        <p:spPr>
          <a:xfrm>
            <a:off x="3283450" y="319200"/>
            <a:ext cx="3187900" cy="984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matic SC"/>
              </a:rPr>
              <a:t>BINGO</a:t>
            </a:r>
          </a:p>
        </p:txBody>
      </p:sp>
      <p:pic>
        <p:nvPicPr>
          <p:cNvPr id="376" name="Google Shape;3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02025" y="-22000"/>
            <a:ext cx="5654351" cy="93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lf | Free SVG" id="377" name="Google Shape;3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0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lf | Free SVG" id="378" name="Google Shape;3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55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/>
          <p:nvPr/>
        </p:nvSpPr>
        <p:spPr>
          <a:xfrm>
            <a:off x="118350" y="151200"/>
            <a:ext cx="9821700" cy="746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4"/>
          <p:cNvSpPr/>
          <p:nvPr/>
        </p:nvSpPr>
        <p:spPr>
          <a:xfrm>
            <a:off x="3734387" y="1495312"/>
            <a:ext cx="2589625" cy="273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Add and Cover</a:t>
            </a:r>
          </a:p>
        </p:txBody>
      </p:sp>
      <p:sp>
        <p:nvSpPr>
          <p:cNvPr id="385" name="Google Shape;385;p24"/>
          <p:cNvSpPr/>
          <p:nvPr/>
        </p:nvSpPr>
        <p:spPr>
          <a:xfrm>
            <a:off x="3313800" y="319200"/>
            <a:ext cx="3187900" cy="984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matic SC"/>
              </a:rPr>
              <a:t>BINGO</a:t>
            </a:r>
          </a:p>
        </p:txBody>
      </p:sp>
      <p:pic>
        <p:nvPicPr>
          <p:cNvPr id="386" name="Google Shape;3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98037" y="-15187"/>
            <a:ext cx="5662300" cy="9396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lf | Free SVG" id="387" name="Google Shape;3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0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lf | Free SVG" id="388" name="Google Shape;3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55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"/>
          <p:cNvSpPr/>
          <p:nvPr/>
        </p:nvSpPr>
        <p:spPr>
          <a:xfrm>
            <a:off x="118350" y="151200"/>
            <a:ext cx="9821700" cy="746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5"/>
          <p:cNvSpPr/>
          <p:nvPr/>
        </p:nvSpPr>
        <p:spPr>
          <a:xfrm>
            <a:off x="3734387" y="1495312"/>
            <a:ext cx="2589625" cy="273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Add and Cover</a:t>
            </a:r>
          </a:p>
        </p:txBody>
      </p:sp>
      <p:sp>
        <p:nvSpPr>
          <p:cNvPr id="395" name="Google Shape;395;p25"/>
          <p:cNvSpPr/>
          <p:nvPr/>
        </p:nvSpPr>
        <p:spPr>
          <a:xfrm>
            <a:off x="3313800" y="319200"/>
            <a:ext cx="3187900" cy="984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matic SC"/>
              </a:rPr>
              <a:t>BINGO</a:t>
            </a:r>
          </a:p>
        </p:txBody>
      </p:sp>
      <p:pic>
        <p:nvPicPr>
          <p:cNvPr descr="Wolf | Free SVG" id="396" name="Google Shape;3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0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lf | Free SVG" id="397" name="Google Shape;3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555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289303" y="-40953"/>
            <a:ext cx="5486044" cy="94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/>
          <p:nvPr/>
        </p:nvSpPr>
        <p:spPr>
          <a:xfrm>
            <a:off x="118350" y="151200"/>
            <a:ext cx="9821700" cy="746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6"/>
          <p:cNvSpPr/>
          <p:nvPr/>
        </p:nvSpPr>
        <p:spPr>
          <a:xfrm>
            <a:off x="3734387" y="1495312"/>
            <a:ext cx="2589625" cy="273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Add and Cover</a:t>
            </a:r>
          </a:p>
        </p:txBody>
      </p:sp>
      <p:sp>
        <p:nvSpPr>
          <p:cNvPr id="405" name="Google Shape;405;p26"/>
          <p:cNvSpPr/>
          <p:nvPr/>
        </p:nvSpPr>
        <p:spPr>
          <a:xfrm>
            <a:off x="3313800" y="319200"/>
            <a:ext cx="3187900" cy="984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matic SC"/>
              </a:rPr>
              <a:t>BINGO</a:t>
            </a:r>
          </a:p>
        </p:txBody>
      </p:sp>
      <p:pic>
        <p:nvPicPr>
          <p:cNvPr descr="Wolf | Free SVG" id="406" name="Google Shape;4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0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lf | Free SVG" id="407" name="Google Shape;4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5550" y="254500"/>
            <a:ext cx="984750" cy="9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216190" y="-69641"/>
            <a:ext cx="5625994" cy="95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84063" cy="7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7"/>
          <p:cNvSpPr/>
          <p:nvPr/>
        </p:nvSpPr>
        <p:spPr>
          <a:xfrm>
            <a:off x="118350" y="151200"/>
            <a:ext cx="9821700" cy="746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7"/>
          <p:cNvSpPr/>
          <p:nvPr/>
        </p:nvSpPr>
        <p:spPr>
          <a:xfrm rot="5400000">
            <a:off x="6681054" y="3624558"/>
            <a:ext cx="3383679" cy="273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Add and Cover Mat</a:t>
            </a:r>
          </a:p>
        </p:txBody>
      </p:sp>
      <p:sp>
        <p:nvSpPr>
          <p:cNvPr id="416" name="Google Shape;416;p27"/>
          <p:cNvSpPr/>
          <p:nvPr/>
        </p:nvSpPr>
        <p:spPr>
          <a:xfrm rot="5400000">
            <a:off x="7607757" y="3268806"/>
            <a:ext cx="3187900" cy="984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matic SC"/>
              </a:rPr>
              <a:t>BINGO</a:t>
            </a:r>
          </a:p>
        </p:txBody>
      </p:sp>
      <p:pic>
        <p:nvPicPr>
          <p:cNvPr id="417" name="Google Shape;417;p27"/>
          <p:cNvPicPr preferRelativeResize="0"/>
          <p:nvPr/>
        </p:nvPicPr>
        <p:blipFill rotWithShape="1">
          <a:blip r:embed="rId4">
            <a:alphaModFix/>
          </a:blip>
          <a:srcRect b="0" l="5935" r="0" t="15761"/>
          <a:stretch/>
        </p:blipFill>
        <p:spPr>
          <a:xfrm rot="5400000">
            <a:off x="7781738" y="585713"/>
            <a:ext cx="1763925" cy="1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138225" y="5314675"/>
            <a:ext cx="1454225" cy="1882474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7"/>
          <p:cNvSpPr/>
          <p:nvPr/>
        </p:nvSpPr>
        <p:spPr>
          <a:xfrm rot="5105614">
            <a:off x="9155600" y="6770481"/>
            <a:ext cx="399865" cy="645291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7"/>
          <p:cNvSpPr/>
          <p:nvPr/>
        </p:nvSpPr>
        <p:spPr>
          <a:xfrm>
            <a:off x="8988700" y="330975"/>
            <a:ext cx="426000" cy="453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7"/>
          <p:cNvSpPr/>
          <p:nvPr/>
        </p:nvSpPr>
        <p:spPr>
          <a:xfrm rot="5958301">
            <a:off x="9403475" y="1300172"/>
            <a:ext cx="395200" cy="35174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7"/>
          <p:cNvSpPr/>
          <p:nvPr/>
        </p:nvSpPr>
        <p:spPr>
          <a:xfrm rot="5958301">
            <a:off x="9298825" y="5490572"/>
            <a:ext cx="395200" cy="35174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7"/>
          <p:cNvSpPr/>
          <p:nvPr/>
        </p:nvSpPr>
        <p:spPr>
          <a:xfrm>
            <a:off x="8450700" y="6983025"/>
            <a:ext cx="426000" cy="453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8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8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sp>
        <p:nvSpPr>
          <p:cNvPr id="431" name="Google Shape;431;p28"/>
          <p:cNvSpPr txBox="1"/>
          <p:nvPr/>
        </p:nvSpPr>
        <p:spPr>
          <a:xfrm>
            <a:off x="288425" y="1426975"/>
            <a:ext cx="4539000" cy="14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We can make wolf dens using math cubes. We can use the </a:t>
            </a:r>
            <a:r>
              <a:rPr lang="en" sz="24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correct</a:t>
            </a:r>
            <a:r>
              <a:rPr lang="en" sz="24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 number of cubes as listed on the den cards. We can also make our own dens using different combinations of cubes. </a:t>
            </a:r>
            <a:endParaRPr sz="24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432" name="Google Shape;432;p28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9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pic>
        <p:nvPicPr>
          <p:cNvPr id="433" name="Google Shape;433;p28" title="Screenshot 2025-07-03 at 8.33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0385">
            <a:off x="894650" y="4621425"/>
            <a:ext cx="2465024" cy="195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28"/>
          <p:cNvGrpSpPr/>
          <p:nvPr/>
        </p:nvGrpSpPr>
        <p:grpSpPr>
          <a:xfrm>
            <a:off x="2894552" y="6092221"/>
            <a:ext cx="464100" cy="493912"/>
            <a:chOff x="1934552" y="302221"/>
            <a:chExt cx="464100" cy="493912"/>
          </a:xfrm>
        </p:grpSpPr>
        <p:sp>
          <p:nvSpPr>
            <p:cNvPr id="435" name="Google Shape;435;p28"/>
            <p:cNvSpPr/>
            <p:nvPr/>
          </p:nvSpPr>
          <p:spPr>
            <a:xfrm>
              <a:off x="1934552" y="359332"/>
              <a:ext cx="464100" cy="4368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2055653" y="463530"/>
              <a:ext cx="221700" cy="228300"/>
            </a:xfrm>
            <a:prstGeom prst="ellipse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2077212" y="302221"/>
              <a:ext cx="178500" cy="57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28"/>
          <p:cNvGrpSpPr/>
          <p:nvPr/>
        </p:nvGrpSpPr>
        <p:grpSpPr>
          <a:xfrm>
            <a:off x="3264152" y="6279421"/>
            <a:ext cx="464100" cy="493912"/>
            <a:chOff x="1934552" y="302221"/>
            <a:chExt cx="464100" cy="493912"/>
          </a:xfrm>
        </p:grpSpPr>
        <p:sp>
          <p:nvSpPr>
            <p:cNvPr id="439" name="Google Shape;439;p28"/>
            <p:cNvSpPr/>
            <p:nvPr/>
          </p:nvSpPr>
          <p:spPr>
            <a:xfrm>
              <a:off x="1934552" y="359332"/>
              <a:ext cx="464100" cy="4368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2055653" y="463530"/>
              <a:ext cx="221700" cy="228300"/>
            </a:xfrm>
            <a:prstGeom prst="ellipse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2077212" y="302221"/>
              <a:ext cx="178500" cy="57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>
            <a:off x="3728252" y="6279421"/>
            <a:ext cx="464100" cy="493912"/>
            <a:chOff x="1934552" y="302221"/>
            <a:chExt cx="464100" cy="493912"/>
          </a:xfrm>
        </p:grpSpPr>
        <p:sp>
          <p:nvSpPr>
            <p:cNvPr id="443" name="Google Shape;443;p28"/>
            <p:cNvSpPr/>
            <p:nvPr/>
          </p:nvSpPr>
          <p:spPr>
            <a:xfrm>
              <a:off x="1934552" y="359332"/>
              <a:ext cx="464100" cy="4368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2055653" y="463530"/>
              <a:ext cx="221700" cy="228300"/>
            </a:xfrm>
            <a:prstGeom prst="ellipse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2077212" y="302221"/>
              <a:ext cx="178500" cy="57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28"/>
          <p:cNvGrpSpPr/>
          <p:nvPr/>
        </p:nvGrpSpPr>
        <p:grpSpPr>
          <a:xfrm>
            <a:off x="2534252" y="6279421"/>
            <a:ext cx="464100" cy="493912"/>
            <a:chOff x="1934552" y="302221"/>
            <a:chExt cx="464100" cy="493912"/>
          </a:xfrm>
        </p:grpSpPr>
        <p:sp>
          <p:nvSpPr>
            <p:cNvPr id="447" name="Google Shape;447;p28"/>
            <p:cNvSpPr/>
            <p:nvPr/>
          </p:nvSpPr>
          <p:spPr>
            <a:xfrm>
              <a:off x="1934552" y="359332"/>
              <a:ext cx="464100" cy="4368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2055653" y="463530"/>
              <a:ext cx="221700" cy="228300"/>
            </a:xfrm>
            <a:prstGeom prst="ellipse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2077212" y="302221"/>
              <a:ext cx="178500" cy="57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28"/>
          <p:cNvGrpSpPr/>
          <p:nvPr/>
        </p:nvGrpSpPr>
        <p:grpSpPr>
          <a:xfrm>
            <a:off x="447452" y="6206821"/>
            <a:ext cx="464100" cy="493912"/>
            <a:chOff x="1934552" y="302221"/>
            <a:chExt cx="464100" cy="493912"/>
          </a:xfrm>
        </p:grpSpPr>
        <p:sp>
          <p:nvSpPr>
            <p:cNvPr id="451" name="Google Shape;451;p28"/>
            <p:cNvSpPr/>
            <p:nvPr/>
          </p:nvSpPr>
          <p:spPr>
            <a:xfrm>
              <a:off x="1934552" y="359332"/>
              <a:ext cx="464100" cy="436800"/>
            </a:xfrm>
            <a:prstGeom prst="rect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2055653" y="463530"/>
              <a:ext cx="221700" cy="228300"/>
            </a:xfrm>
            <a:prstGeom prst="ellipse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2077212" y="302221"/>
              <a:ext cx="178500" cy="57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28"/>
          <p:cNvGrpSpPr/>
          <p:nvPr/>
        </p:nvGrpSpPr>
        <p:grpSpPr>
          <a:xfrm>
            <a:off x="856827" y="6279421"/>
            <a:ext cx="464100" cy="493912"/>
            <a:chOff x="1934552" y="302221"/>
            <a:chExt cx="464100" cy="493912"/>
          </a:xfrm>
        </p:grpSpPr>
        <p:sp>
          <p:nvSpPr>
            <p:cNvPr id="455" name="Google Shape;455;p28"/>
            <p:cNvSpPr/>
            <p:nvPr/>
          </p:nvSpPr>
          <p:spPr>
            <a:xfrm>
              <a:off x="1934552" y="359332"/>
              <a:ext cx="464100" cy="436800"/>
            </a:xfrm>
            <a:prstGeom prst="rect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2055653" y="463530"/>
              <a:ext cx="221700" cy="228300"/>
            </a:xfrm>
            <a:prstGeom prst="ellipse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2077212" y="302221"/>
              <a:ext cx="178500" cy="57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p28"/>
          <p:cNvSpPr/>
          <p:nvPr/>
        </p:nvSpPr>
        <p:spPr>
          <a:xfrm>
            <a:off x="5276950" y="270475"/>
            <a:ext cx="2029500" cy="2721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28" title="Screenshot_2025-08-11_at_11.50.26_AM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274" y="426963"/>
            <a:ext cx="2308875" cy="24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8"/>
          <p:cNvSpPr/>
          <p:nvPr/>
        </p:nvSpPr>
        <p:spPr>
          <a:xfrm>
            <a:off x="7585825" y="270475"/>
            <a:ext cx="2029500" cy="2721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28" title="Screenshot_2025-08-11_at_11.50.26_AM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6149" y="426963"/>
            <a:ext cx="2308875" cy="24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8"/>
          <p:cNvSpPr/>
          <p:nvPr/>
        </p:nvSpPr>
        <p:spPr>
          <a:xfrm>
            <a:off x="5276950" y="3219125"/>
            <a:ext cx="2029500" cy="2721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8"/>
          <p:cNvSpPr/>
          <p:nvPr/>
        </p:nvSpPr>
        <p:spPr>
          <a:xfrm>
            <a:off x="7585838" y="3219125"/>
            <a:ext cx="2029500" cy="2721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8"/>
          <p:cNvSpPr txBox="1"/>
          <p:nvPr/>
        </p:nvSpPr>
        <p:spPr>
          <a:xfrm>
            <a:off x="5137275" y="6705400"/>
            <a:ext cx="4739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Tape onto blocks or use binder clips to help wolves stand up for this </a:t>
            </a:r>
            <a:r>
              <a:rPr lang="en" sz="2100">
                <a:solidFill>
                  <a:schemeClr val="dk2"/>
                </a:solidFill>
              </a:rPr>
              <a:t>activity.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465" name="Google Shape;465;p28" title="Screenshot_2025-08-11_at_12.07.04_PM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2437" y="3934070"/>
            <a:ext cx="1362238" cy="186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8" title="Screenshot_2025-08-11_at_12.07.04_PM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9462" y="3916895"/>
            <a:ext cx="1362238" cy="186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8"/>
          <p:cNvSpPr/>
          <p:nvPr/>
        </p:nvSpPr>
        <p:spPr>
          <a:xfrm>
            <a:off x="5413938" y="426963"/>
            <a:ext cx="887873" cy="3456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wolf</a:t>
            </a:r>
          </a:p>
        </p:txBody>
      </p:sp>
      <p:sp>
        <p:nvSpPr>
          <p:cNvPr id="468" name="Google Shape;468;p28"/>
          <p:cNvSpPr/>
          <p:nvPr/>
        </p:nvSpPr>
        <p:spPr>
          <a:xfrm>
            <a:off x="7746213" y="426963"/>
            <a:ext cx="887873" cy="3456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wolf</a:t>
            </a:r>
          </a:p>
        </p:txBody>
      </p:sp>
      <p:sp>
        <p:nvSpPr>
          <p:cNvPr id="469" name="Google Shape;469;p28"/>
          <p:cNvSpPr/>
          <p:nvPr/>
        </p:nvSpPr>
        <p:spPr>
          <a:xfrm>
            <a:off x="5413938" y="3407738"/>
            <a:ext cx="1718320" cy="5042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wolf pup</a:t>
            </a:r>
          </a:p>
        </p:txBody>
      </p:sp>
      <p:sp>
        <p:nvSpPr>
          <p:cNvPr id="470" name="Google Shape;470;p28"/>
          <p:cNvSpPr/>
          <p:nvPr/>
        </p:nvSpPr>
        <p:spPr>
          <a:xfrm>
            <a:off x="7741413" y="3381988"/>
            <a:ext cx="1718320" cy="5042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wolf pup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/>
          <p:nvPr/>
        </p:nvSpPr>
        <p:spPr>
          <a:xfrm>
            <a:off x="181350" y="79650"/>
            <a:ext cx="4765800" cy="3746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29" title="Screenshot_2025-07-02_at_8.24.20_P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62" y="1076800"/>
            <a:ext cx="3175175" cy="26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9"/>
          <p:cNvSpPr/>
          <p:nvPr/>
        </p:nvSpPr>
        <p:spPr>
          <a:xfrm>
            <a:off x="267750" y="18110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29"/>
          <p:cNvGrpSpPr/>
          <p:nvPr/>
        </p:nvGrpSpPr>
        <p:grpSpPr>
          <a:xfrm>
            <a:off x="378002" y="302221"/>
            <a:ext cx="463952" cy="493953"/>
            <a:chOff x="466050" y="413575"/>
            <a:chExt cx="564900" cy="583800"/>
          </a:xfrm>
        </p:grpSpPr>
        <p:sp>
          <p:nvSpPr>
            <p:cNvPr id="479" name="Google Shape;479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29"/>
          <p:cNvSpPr/>
          <p:nvPr/>
        </p:nvSpPr>
        <p:spPr>
          <a:xfrm>
            <a:off x="1824300" y="18110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29"/>
          <p:cNvGrpSpPr/>
          <p:nvPr/>
        </p:nvGrpSpPr>
        <p:grpSpPr>
          <a:xfrm>
            <a:off x="1934552" y="302221"/>
            <a:ext cx="463952" cy="493953"/>
            <a:chOff x="1934552" y="302221"/>
            <a:chExt cx="463952" cy="493953"/>
          </a:xfrm>
        </p:grpSpPr>
        <p:sp>
          <p:nvSpPr>
            <p:cNvPr id="484" name="Google Shape;484;p29"/>
            <p:cNvSpPr/>
            <p:nvPr/>
          </p:nvSpPr>
          <p:spPr>
            <a:xfrm>
              <a:off x="1934552" y="359332"/>
              <a:ext cx="463952" cy="436841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2055653" y="463530"/>
              <a:ext cx="221751" cy="228447"/>
            </a:xfrm>
            <a:prstGeom prst="ellipse">
              <a:avLst/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2077212" y="302221"/>
              <a:ext cx="178633" cy="5711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D9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29"/>
          <p:cNvSpPr/>
          <p:nvPr/>
        </p:nvSpPr>
        <p:spPr>
          <a:xfrm>
            <a:off x="3380850" y="18110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" name="Google Shape;488;p29"/>
          <p:cNvGrpSpPr/>
          <p:nvPr/>
        </p:nvGrpSpPr>
        <p:grpSpPr>
          <a:xfrm>
            <a:off x="3491102" y="302221"/>
            <a:ext cx="463952" cy="493953"/>
            <a:chOff x="466050" y="413575"/>
            <a:chExt cx="564900" cy="583800"/>
          </a:xfrm>
        </p:grpSpPr>
        <p:sp>
          <p:nvSpPr>
            <p:cNvPr id="489" name="Google Shape;489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E6913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E6913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6913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29"/>
          <p:cNvSpPr/>
          <p:nvPr/>
        </p:nvSpPr>
        <p:spPr>
          <a:xfrm>
            <a:off x="181350" y="3886200"/>
            <a:ext cx="4765800" cy="3746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29" title="Screenshot_2025-07-02_at_8.24.20_P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62" y="4883350"/>
            <a:ext cx="3175175" cy="26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9"/>
          <p:cNvSpPr/>
          <p:nvPr/>
        </p:nvSpPr>
        <p:spPr>
          <a:xfrm>
            <a:off x="267750" y="398765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29"/>
          <p:cNvGrpSpPr/>
          <p:nvPr/>
        </p:nvGrpSpPr>
        <p:grpSpPr>
          <a:xfrm>
            <a:off x="378002" y="4108771"/>
            <a:ext cx="463952" cy="493953"/>
            <a:chOff x="466050" y="413575"/>
            <a:chExt cx="564900" cy="583800"/>
          </a:xfrm>
        </p:grpSpPr>
        <p:sp>
          <p:nvSpPr>
            <p:cNvPr id="496" name="Google Shape;496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F1C23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F1C23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1C23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29"/>
          <p:cNvSpPr/>
          <p:nvPr/>
        </p:nvSpPr>
        <p:spPr>
          <a:xfrm>
            <a:off x="1824300" y="398765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29"/>
          <p:cNvGrpSpPr/>
          <p:nvPr/>
        </p:nvGrpSpPr>
        <p:grpSpPr>
          <a:xfrm>
            <a:off x="1934552" y="4108771"/>
            <a:ext cx="463952" cy="493953"/>
            <a:chOff x="466050" y="413575"/>
            <a:chExt cx="564900" cy="583800"/>
          </a:xfrm>
        </p:grpSpPr>
        <p:sp>
          <p:nvSpPr>
            <p:cNvPr id="501" name="Google Shape;501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3C78D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3C78D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3C78D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29"/>
          <p:cNvSpPr/>
          <p:nvPr/>
        </p:nvSpPr>
        <p:spPr>
          <a:xfrm>
            <a:off x="3380850" y="398765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5" name="Google Shape;505;p29"/>
          <p:cNvGrpSpPr/>
          <p:nvPr/>
        </p:nvGrpSpPr>
        <p:grpSpPr>
          <a:xfrm>
            <a:off x="3491102" y="4108771"/>
            <a:ext cx="463952" cy="493953"/>
            <a:chOff x="466050" y="413575"/>
            <a:chExt cx="564900" cy="583800"/>
          </a:xfrm>
        </p:grpSpPr>
        <p:sp>
          <p:nvSpPr>
            <p:cNvPr id="506" name="Google Shape;506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29"/>
          <p:cNvSpPr/>
          <p:nvPr/>
        </p:nvSpPr>
        <p:spPr>
          <a:xfrm>
            <a:off x="5029200" y="79650"/>
            <a:ext cx="4765800" cy="3746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0" name="Google Shape;510;p29" title="Screenshot_2025-07-02_at_8.24.20_P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512" y="1076800"/>
            <a:ext cx="3175175" cy="26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9"/>
          <p:cNvSpPr/>
          <p:nvPr/>
        </p:nvSpPr>
        <p:spPr>
          <a:xfrm>
            <a:off x="5115600" y="18110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29"/>
          <p:cNvGrpSpPr/>
          <p:nvPr/>
        </p:nvGrpSpPr>
        <p:grpSpPr>
          <a:xfrm>
            <a:off x="5225852" y="302221"/>
            <a:ext cx="463952" cy="493953"/>
            <a:chOff x="466050" y="413575"/>
            <a:chExt cx="564900" cy="583800"/>
          </a:xfrm>
        </p:grpSpPr>
        <p:sp>
          <p:nvSpPr>
            <p:cNvPr id="513" name="Google Shape;513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E066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E066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066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29"/>
          <p:cNvSpPr/>
          <p:nvPr/>
        </p:nvSpPr>
        <p:spPr>
          <a:xfrm>
            <a:off x="6672150" y="18110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29"/>
          <p:cNvGrpSpPr/>
          <p:nvPr/>
        </p:nvGrpSpPr>
        <p:grpSpPr>
          <a:xfrm>
            <a:off x="6782402" y="302221"/>
            <a:ext cx="463952" cy="493953"/>
            <a:chOff x="466050" y="413575"/>
            <a:chExt cx="564900" cy="583800"/>
          </a:xfrm>
        </p:grpSpPr>
        <p:sp>
          <p:nvSpPr>
            <p:cNvPr id="518" name="Google Shape;518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3C78D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3C78D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3C78D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29"/>
          <p:cNvSpPr/>
          <p:nvPr/>
        </p:nvSpPr>
        <p:spPr>
          <a:xfrm>
            <a:off x="8228700" y="18110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29"/>
          <p:cNvGrpSpPr/>
          <p:nvPr/>
        </p:nvGrpSpPr>
        <p:grpSpPr>
          <a:xfrm>
            <a:off x="8338952" y="302221"/>
            <a:ext cx="463952" cy="493953"/>
            <a:chOff x="466050" y="413575"/>
            <a:chExt cx="564900" cy="583800"/>
          </a:xfrm>
        </p:grpSpPr>
        <p:sp>
          <p:nvSpPr>
            <p:cNvPr id="523" name="Google Shape;523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29"/>
          <p:cNvSpPr/>
          <p:nvPr/>
        </p:nvSpPr>
        <p:spPr>
          <a:xfrm>
            <a:off x="5029200" y="3886200"/>
            <a:ext cx="4765800" cy="3746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29" title="Screenshot_2025-07-02_at_8.24.20_P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512" y="4883350"/>
            <a:ext cx="3175175" cy="26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9"/>
          <p:cNvSpPr/>
          <p:nvPr/>
        </p:nvSpPr>
        <p:spPr>
          <a:xfrm>
            <a:off x="5115600" y="398765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5225852" y="4108771"/>
            <a:ext cx="463952" cy="493953"/>
            <a:chOff x="466050" y="413575"/>
            <a:chExt cx="564900" cy="583800"/>
          </a:xfrm>
        </p:grpSpPr>
        <p:sp>
          <p:nvSpPr>
            <p:cNvPr id="530" name="Google Shape;530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E6913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E6913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69138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29"/>
          <p:cNvSpPr/>
          <p:nvPr/>
        </p:nvSpPr>
        <p:spPr>
          <a:xfrm>
            <a:off x="6672150" y="398765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29"/>
          <p:cNvGrpSpPr/>
          <p:nvPr/>
        </p:nvGrpSpPr>
        <p:grpSpPr>
          <a:xfrm>
            <a:off x="6782402" y="4108771"/>
            <a:ext cx="463952" cy="493953"/>
            <a:chOff x="466050" y="413575"/>
            <a:chExt cx="564900" cy="583800"/>
          </a:xfrm>
        </p:grpSpPr>
        <p:sp>
          <p:nvSpPr>
            <p:cNvPr id="535" name="Google Shape;535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6AA84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29"/>
          <p:cNvSpPr/>
          <p:nvPr/>
        </p:nvSpPr>
        <p:spPr>
          <a:xfrm>
            <a:off x="8228700" y="3987650"/>
            <a:ext cx="1479900" cy="736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29"/>
          <p:cNvGrpSpPr/>
          <p:nvPr/>
        </p:nvGrpSpPr>
        <p:grpSpPr>
          <a:xfrm>
            <a:off x="8338952" y="4108771"/>
            <a:ext cx="463952" cy="493953"/>
            <a:chOff x="466050" y="413575"/>
            <a:chExt cx="564900" cy="583800"/>
          </a:xfrm>
        </p:grpSpPr>
        <p:sp>
          <p:nvSpPr>
            <p:cNvPr id="540" name="Google Shape;540;p29"/>
            <p:cNvSpPr/>
            <p:nvPr/>
          </p:nvSpPr>
          <p:spPr>
            <a:xfrm>
              <a:off x="466050" y="481075"/>
              <a:ext cx="564900" cy="516300"/>
            </a:xfrm>
            <a:prstGeom prst="rect">
              <a:avLst/>
            </a:prstGeom>
            <a:solidFill>
              <a:srgbClr val="E066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613500" y="604225"/>
              <a:ext cx="270000" cy="270000"/>
            </a:xfrm>
            <a:prstGeom prst="ellipse">
              <a:avLst/>
            </a:prstGeom>
            <a:solidFill>
              <a:srgbClr val="E066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39750" y="413575"/>
              <a:ext cx="217500" cy="67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0666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29"/>
          <p:cNvSpPr/>
          <p:nvPr/>
        </p:nvSpPr>
        <p:spPr>
          <a:xfrm>
            <a:off x="1084575" y="302225"/>
            <a:ext cx="393657" cy="4747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2</a:t>
            </a:r>
          </a:p>
        </p:txBody>
      </p:sp>
      <p:sp>
        <p:nvSpPr>
          <p:cNvPr id="544" name="Google Shape;544;p29"/>
          <p:cNvSpPr/>
          <p:nvPr/>
        </p:nvSpPr>
        <p:spPr>
          <a:xfrm>
            <a:off x="2552425" y="308750"/>
            <a:ext cx="613907" cy="4808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10</a:t>
            </a:r>
          </a:p>
        </p:txBody>
      </p:sp>
      <p:sp>
        <p:nvSpPr>
          <p:cNvPr id="545" name="Google Shape;545;p29"/>
          <p:cNvSpPr/>
          <p:nvPr/>
        </p:nvSpPr>
        <p:spPr>
          <a:xfrm>
            <a:off x="4240525" y="308400"/>
            <a:ext cx="366536" cy="481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8</a:t>
            </a:r>
          </a:p>
        </p:txBody>
      </p:sp>
      <p:sp>
        <p:nvSpPr>
          <p:cNvPr id="546" name="Google Shape;546;p29"/>
          <p:cNvSpPr/>
          <p:nvPr/>
        </p:nvSpPr>
        <p:spPr>
          <a:xfrm>
            <a:off x="7540688" y="302225"/>
            <a:ext cx="373933" cy="4671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4</a:t>
            </a:r>
          </a:p>
        </p:txBody>
      </p:sp>
      <p:sp>
        <p:nvSpPr>
          <p:cNvPr id="547" name="Google Shape;547;p29"/>
          <p:cNvSpPr/>
          <p:nvPr/>
        </p:nvSpPr>
        <p:spPr>
          <a:xfrm>
            <a:off x="8989788" y="299138"/>
            <a:ext cx="613907" cy="4808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10</a:t>
            </a:r>
          </a:p>
        </p:txBody>
      </p:sp>
      <p:sp>
        <p:nvSpPr>
          <p:cNvPr id="548" name="Google Shape;548;p29"/>
          <p:cNvSpPr/>
          <p:nvPr/>
        </p:nvSpPr>
        <p:spPr>
          <a:xfrm>
            <a:off x="5997713" y="298788"/>
            <a:ext cx="376398" cy="4747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6</a:t>
            </a:r>
          </a:p>
        </p:txBody>
      </p:sp>
      <p:sp>
        <p:nvSpPr>
          <p:cNvPr id="549" name="Google Shape;549;p29"/>
          <p:cNvSpPr/>
          <p:nvPr/>
        </p:nvSpPr>
        <p:spPr>
          <a:xfrm>
            <a:off x="2512088" y="4114250"/>
            <a:ext cx="613907" cy="4808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10</a:t>
            </a:r>
          </a:p>
        </p:txBody>
      </p:sp>
      <p:sp>
        <p:nvSpPr>
          <p:cNvPr id="550" name="Google Shape;550;p29"/>
          <p:cNvSpPr/>
          <p:nvPr/>
        </p:nvSpPr>
        <p:spPr>
          <a:xfrm>
            <a:off x="4248325" y="4123200"/>
            <a:ext cx="350921" cy="4650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7</a:t>
            </a:r>
          </a:p>
        </p:txBody>
      </p:sp>
      <p:sp>
        <p:nvSpPr>
          <p:cNvPr id="551" name="Google Shape;551;p29"/>
          <p:cNvSpPr/>
          <p:nvPr/>
        </p:nvSpPr>
        <p:spPr>
          <a:xfrm>
            <a:off x="1157663" y="4122150"/>
            <a:ext cx="355031" cy="4822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3</a:t>
            </a:r>
          </a:p>
        </p:txBody>
      </p:sp>
      <p:sp>
        <p:nvSpPr>
          <p:cNvPr id="552" name="Google Shape;552;p29"/>
          <p:cNvSpPr/>
          <p:nvPr/>
        </p:nvSpPr>
        <p:spPr>
          <a:xfrm>
            <a:off x="5992775" y="4117338"/>
            <a:ext cx="376398" cy="4747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9</a:t>
            </a:r>
          </a:p>
        </p:txBody>
      </p:sp>
      <p:sp>
        <p:nvSpPr>
          <p:cNvPr id="553" name="Google Shape;553;p29"/>
          <p:cNvSpPr/>
          <p:nvPr/>
        </p:nvSpPr>
        <p:spPr>
          <a:xfrm>
            <a:off x="7549325" y="4117338"/>
            <a:ext cx="138067" cy="472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</a:t>
            </a:r>
          </a:p>
        </p:txBody>
      </p:sp>
      <p:sp>
        <p:nvSpPr>
          <p:cNvPr id="554" name="Google Shape;554;p29"/>
          <p:cNvSpPr/>
          <p:nvPr/>
        </p:nvSpPr>
        <p:spPr>
          <a:xfrm>
            <a:off x="8989800" y="4114250"/>
            <a:ext cx="613907" cy="4808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30"/>
          <p:cNvGrpSpPr/>
          <p:nvPr/>
        </p:nvGrpSpPr>
        <p:grpSpPr>
          <a:xfrm>
            <a:off x="5104240" y="120271"/>
            <a:ext cx="4847772" cy="3633510"/>
            <a:chOff x="5029200" y="79650"/>
            <a:chExt cx="4765800" cy="3603600"/>
          </a:xfrm>
        </p:grpSpPr>
        <p:sp>
          <p:nvSpPr>
            <p:cNvPr id="560" name="Google Shape;560;p30"/>
            <p:cNvSpPr/>
            <p:nvPr/>
          </p:nvSpPr>
          <p:spPr>
            <a:xfrm>
              <a:off x="5029200" y="79650"/>
              <a:ext cx="4765800" cy="36036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1" name="Google Shape;561;p30" title="Screenshot_2025-07-02_at_8.24.20_PM-removebg-preview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24512" y="928525"/>
              <a:ext cx="3175175" cy="267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30"/>
            <p:cNvSpPr/>
            <p:nvPr/>
          </p:nvSpPr>
          <p:spPr>
            <a:xfrm>
              <a:off x="51156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3" name="Google Shape;563;p30"/>
            <p:cNvGrpSpPr/>
            <p:nvPr/>
          </p:nvGrpSpPr>
          <p:grpSpPr>
            <a:xfrm>
              <a:off x="5225852" y="313446"/>
              <a:ext cx="463952" cy="493953"/>
              <a:chOff x="466050" y="413575"/>
              <a:chExt cx="564900" cy="583800"/>
            </a:xfrm>
          </p:grpSpPr>
          <p:sp>
            <p:nvSpPr>
              <p:cNvPr id="564" name="Google Shape;564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7" name="Google Shape;567;p30"/>
            <p:cNvSpPr/>
            <p:nvPr/>
          </p:nvSpPr>
          <p:spPr>
            <a:xfrm>
              <a:off x="667215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8" name="Google Shape;568;p30"/>
            <p:cNvGrpSpPr/>
            <p:nvPr/>
          </p:nvGrpSpPr>
          <p:grpSpPr>
            <a:xfrm>
              <a:off x="6782402" y="313446"/>
              <a:ext cx="464100" cy="493912"/>
              <a:chOff x="1934552" y="302221"/>
              <a:chExt cx="464100" cy="493912"/>
            </a:xfrm>
          </p:grpSpPr>
          <p:sp>
            <p:nvSpPr>
              <p:cNvPr id="569" name="Google Shape;569;p30"/>
              <p:cNvSpPr/>
              <p:nvPr/>
            </p:nvSpPr>
            <p:spPr>
              <a:xfrm>
                <a:off x="1934552" y="359332"/>
                <a:ext cx="464100" cy="4368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2055653" y="463530"/>
                <a:ext cx="221700" cy="2283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2077212" y="302221"/>
                <a:ext cx="178500" cy="57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2" name="Google Shape;572;p30"/>
            <p:cNvSpPr/>
            <p:nvPr/>
          </p:nvSpPr>
          <p:spPr>
            <a:xfrm>
              <a:off x="82287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3" name="Google Shape;573;p30"/>
            <p:cNvGrpSpPr/>
            <p:nvPr/>
          </p:nvGrpSpPr>
          <p:grpSpPr>
            <a:xfrm>
              <a:off x="8338952" y="313446"/>
              <a:ext cx="463952" cy="493953"/>
              <a:chOff x="466050" y="413575"/>
              <a:chExt cx="564900" cy="583800"/>
            </a:xfrm>
          </p:grpSpPr>
          <p:sp>
            <p:nvSpPr>
              <p:cNvPr id="574" name="Google Shape;574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7" name="Google Shape;577;p30"/>
          <p:cNvGrpSpPr/>
          <p:nvPr/>
        </p:nvGrpSpPr>
        <p:grpSpPr>
          <a:xfrm>
            <a:off x="5104240" y="3886209"/>
            <a:ext cx="4847772" cy="3633510"/>
            <a:chOff x="5029200" y="79650"/>
            <a:chExt cx="4765800" cy="3603600"/>
          </a:xfrm>
        </p:grpSpPr>
        <p:sp>
          <p:nvSpPr>
            <p:cNvPr id="578" name="Google Shape;578;p30"/>
            <p:cNvSpPr/>
            <p:nvPr/>
          </p:nvSpPr>
          <p:spPr>
            <a:xfrm>
              <a:off x="5029200" y="79650"/>
              <a:ext cx="4765800" cy="36036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9" name="Google Shape;579;p30" title="Screenshot_2025-07-02_at_8.24.20_PM-removebg-preview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24512" y="928525"/>
              <a:ext cx="3175175" cy="267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0" name="Google Shape;580;p30"/>
            <p:cNvSpPr/>
            <p:nvPr/>
          </p:nvSpPr>
          <p:spPr>
            <a:xfrm>
              <a:off x="51156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1" name="Google Shape;581;p30"/>
            <p:cNvGrpSpPr/>
            <p:nvPr/>
          </p:nvGrpSpPr>
          <p:grpSpPr>
            <a:xfrm>
              <a:off x="5225852" y="313446"/>
              <a:ext cx="463952" cy="493953"/>
              <a:chOff x="466050" y="413575"/>
              <a:chExt cx="564900" cy="583800"/>
            </a:xfrm>
          </p:grpSpPr>
          <p:sp>
            <p:nvSpPr>
              <p:cNvPr id="582" name="Google Shape;582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5" name="Google Shape;585;p30"/>
            <p:cNvSpPr/>
            <p:nvPr/>
          </p:nvSpPr>
          <p:spPr>
            <a:xfrm>
              <a:off x="667215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6" name="Google Shape;586;p30"/>
            <p:cNvGrpSpPr/>
            <p:nvPr/>
          </p:nvGrpSpPr>
          <p:grpSpPr>
            <a:xfrm>
              <a:off x="6782402" y="313446"/>
              <a:ext cx="464100" cy="493912"/>
              <a:chOff x="1934552" y="302221"/>
              <a:chExt cx="464100" cy="493912"/>
            </a:xfrm>
          </p:grpSpPr>
          <p:sp>
            <p:nvSpPr>
              <p:cNvPr id="587" name="Google Shape;587;p30"/>
              <p:cNvSpPr/>
              <p:nvPr/>
            </p:nvSpPr>
            <p:spPr>
              <a:xfrm>
                <a:off x="1934552" y="359332"/>
                <a:ext cx="464100" cy="4368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2055653" y="463530"/>
                <a:ext cx="221700" cy="2283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2077212" y="302221"/>
                <a:ext cx="178500" cy="57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0" name="Google Shape;590;p30"/>
            <p:cNvSpPr/>
            <p:nvPr/>
          </p:nvSpPr>
          <p:spPr>
            <a:xfrm>
              <a:off x="82287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1" name="Google Shape;591;p30"/>
            <p:cNvGrpSpPr/>
            <p:nvPr/>
          </p:nvGrpSpPr>
          <p:grpSpPr>
            <a:xfrm>
              <a:off x="8338952" y="313446"/>
              <a:ext cx="463952" cy="493953"/>
              <a:chOff x="466050" y="413575"/>
              <a:chExt cx="564900" cy="583800"/>
            </a:xfrm>
          </p:grpSpPr>
          <p:sp>
            <p:nvSpPr>
              <p:cNvPr id="592" name="Google Shape;592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95" name="Google Shape;595;p30"/>
          <p:cNvGrpSpPr/>
          <p:nvPr/>
        </p:nvGrpSpPr>
        <p:grpSpPr>
          <a:xfrm>
            <a:off x="106265" y="120271"/>
            <a:ext cx="4847772" cy="3633510"/>
            <a:chOff x="5029200" y="79650"/>
            <a:chExt cx="4765800" cy="3603600"/>
          </a:xfrm>
        </p:grpSpPr>
        <p:sp>
          <p:nvSpPr>
            <p:cNvPr id="596" name="Google Shape;596;p30"/>
            <p:cNvSpPr/>
            <p:nvPr/>
          </p:nvSpPr>
          <p:spPr>
            <a:xfrm>
              <a:off x="5029200" y="79650"/>
              <a:ext cx="4765800" cy="36036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7" name="Google Shape;597;p30" title="Screenshot_2025-07-02_at_8.24.20_PM-removebg-preview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24512" y="928525"/>
              <a:ext cx="3175175" cy="267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30"/>
            <p:cNvSpPr/>
            <p:nvPr/>
          </p:nvSpPr>
          <p:spPr>
            <a:xfrm>
              <a:off x="51156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9" name="Google Shape;599;p30"/>
            <p:cNvGrpSpPr/>
            <p:nvPr/>
          </p:nvGrpSpPr>
          <p:grpSpPr>
            <a:xfrm>
              <a:off x="5225852" y="313446"/>
              <a:ext cx="463952" cy="493953"/>
              <a:chOff x="466050" y="413575"/>
              <a:chExt cx="564900" cy="583800"/>
            </a:xfrm>
          </p:grpSpPr>
          <p:sp>
            <p:nvSpPr>
              <p:cNvPr id="600" name="Google Shape;600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3" name="Google Shape;603;p30"/>
            <p:cNvSpPr/>
            <p:nvPr/>
          </p:nvSpPr>
          <p:spPr>
            <a:xfrm>
              <a:off x="667215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4" name="Google Shape;604;p30"/>
            <p:cNvGrpSpPr/>
            <p:nvPr/>
          </p:nvGrpSpPr>
          <p:grpSpPr>
            <a:xfrm>
              <a:off x="6782402" y="313446"/>
              <a:ext cx="464100" cy="493912"/>
              <a:chOff x="1934552" y="302221"/>
              <a:chExt cx="464100" cy="493912"/>
            </a:xfrm>
          </p:grpSpPr>
          <p:sp>
            <p:nvSpPr>
              <p:cNvPr id="605" name="Google Shape;605;p30"/>
              <p:cNvSpPr/>
              <p:nvPr/>
            </p:nvSpPr>
            <p:spPr>
              <a:xfrm>
                <a:off x="1934552" y="359332"/>
                <a:ext cx="464100" cy="4368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0"/>
              <p:cNvSpPr/>
              <p:nvPr/>
            </p:nvSpPr>
            <p:spPr>
              <a:xfrm>
                <a:off x="2055653" y="463530"/>
                <a:ext cx="221700" cy="2283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2077212" y="302221"/>
                <a:ext cx="178500" cy="57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8" name="Google Shape;608;p30"/>
            <p:cNvSpPr/>
            <p:nvPr/>
          </p:nvSpPr>
          <p:spPr>
            <a:xfrm>
              <a:off x="82287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9" name="Google Shape;609;p30"/>
            <p:cNvGrpSpPr/>
            <p:nvPr/>
          </p:nvGrpSpPr>
          <p:grpSpPr>
            <a:xfrm>
              <a:off x="8338952" y="313446"/>
              <a:ext cx="463952" cy="493953"/>
              <a:chOff x="466050" y="413575"/>
              <a:chExt cx="564900" cy="583800"/>
            </a:xfrm>
          </p:grpSpPr>
          <p:sp>
            <p:nvSpPr>
              <p:cNvPr id="610" name="Google Shape;610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3" name="Google Shape;613;p30"/>
          <p:cNvGrpSpPr/>
          <p:nvPr/>
        </p:nvGrpSpPr>
        <p:grpSpPr>
          <a:xfrm>
            <a:off x="106265" y="3886209"/>
            <a:ext cx="4847772" cy="3633510"/>
            <a:chOff x="5029200" y="79650"/>
            <a:chExt cx="4765800" cy="3603600"/>
          </a:xfrm>
        </p:grpSpPr>
        <p:sp>
          <p:nvSpPr>
            <p:cNvPr id="614" name="Google Shape;614;p30"/>
            <p:cNvSpPr/>
            <p:nvPr/>
          </p:nvSpPr>
          <p:spPr>
            <a:xfrm>
              <a:off x="5029200" y="79650"/>
              <a:ext cx="4765800" cy="36036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5" name="Google Shape;615;p30" title="Screenshot_2025-07-02_at_8.24.20_PM-removebg-preview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24512" y="928525"/>
              <a:ext cx="3175175" cy="267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Google Shape;616;p30"/>
            <p:cNvSpPr/>
            <p:nvPr/>
          </p:nvSpPr>
          <p:spPr>
            <a:xfrm>
              <a:off x="51156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7" name="Google Shape;617;p30"/>
            <p:cNvGrpSpPr/>
            <p:nvPr/>
          </p:nvGrpSpPr>
          <p:grpSpPr>
            <a:xfrm>
              <a:off x="5225852" y="313446"/>
              <a:ext cx="463952" cy="493953"/>
              <a:chOff x="466050" y="413575"/>
              <a:chExt cx="564900" cy="583800"/>
            </a:xfrm>
          </p:grpSpPr>
          <p:sp>
            <p:nvSpPr>
              <p:cNvPr id="618" name="Google Shape;618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1" name="Google Shape;621;p30"/>
            <p:cNvSpPr/>
            <p:nvPr/>
          </p:nvSpPr>
          <p:spPr>
            <a:xfrm>
              <a:off x="667215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2" name="Google Shape;622;p30"/>
            <p:cNvGrpSpPr/>
            <p:nvPr/>
          </p:nvGrpSpPr>
          <p:grpSpPr>
            <a:xfrm>
              <a:off x="6782402" y="313446"/>
              <a:ext cx="464100" cy="493912"/>
              <a:chOff x="1934552" y="302221"/>
              <a:chExt cx="464100" cy="493912"/>
            </a:xfrm>
          </p:grpSpPr>
          <p:sp>
            <p:nvSpPr>
              <p:cNvPr id="623" name="Google Shape;623;p30"/>
              <p:cNvSpPr/>
              <p:nvPr/>
            </p:nvSpPr>
            <p:spPr>
              <a:xfrm>
                <a:off x="1934552" y="359332"/>
                <a:ext cx="464100" cy="4368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2055653" y="463530"/>
                <a:ext cx="221700" cy="2283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2077212" y="302221"/>
                <a:ext cx="178500" cy="57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6" name="Google Shape;626;p30"/>
            <p:cNvSpPr/>
            <p:nvPr/>
          </p:nvSpPr>
          <p:spPr>
            <a:xfrm>
              <a:off x="8228700" y="192325"/>
              <a:ext cx="1479900" cy="7362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7" name="Google Shape;627;p30"/>
            <p:cNvGrpSpPr/>
            <p:nvPr/>
          </p:nvGrpSpPr>
          <p:grpSpPr>
            <a:xfrm>
              <a:off x="8338952" y="313446"/>
              <a:ext cx="463952" cy="493953"/>
              <a:chOff x="466050" y="413575"/>
              <a:chExt cx="564900" cy="583800"/>
            </a:xfrm>
          </p:grpSpPr>
          <p:sp>
            <p:nvSpPr>
              <p:cNvPr id="628" name="Google Shape;628;p30"/>
              <p:cNvSpPr/>
              <p:nvPr/>
            </p:nvSpPr>
            <p:spPr>
              <a:xfrm>
                <a:off x="466050" y="481075"/>
                <a:ext cx="564900" cy="516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613500" y="604225"/>
                <a:ext cx="270000" cy="2700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639750" y="413575"/>
                <a:ext cx="217500" cy="67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1" name="Google Shape;631;p30"/>
          <p:cNvSpPr txBox="1"/>
          <p:nvPr/>
        </p:nvSpPr>
        <p:spPr>
          <a:xfrm>
            <a:off x="6073575" y="7414575"/>
            <a:ext cx="50814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Students use these to make their own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255663" y="246800"/>
            <a:ext cx="2390400" cy="2315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4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75" y="320229"/>
            <a:ext cx="1603000" cy="155557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457575" y="1537950"/>
            <a:ext cx="1986600" cy="80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25" y="1585500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750" y="1585500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0275" y="1763850"/>
            <a:ext cx="344975" cy="3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255663" y="2655238"/>
            <a:ext cx="2390400" cy="2315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4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75" y="2728666"/>
            <a:ext cx="1603000" cy="155557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457575" y="3946388"/>
            <a:ext cx="1986600" cy="80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075" y="3993937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825" y="3993937"/>
            <a:ext cx="242683" cy="7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2732163" y="246800"/>
            <a:ext cx="2390400" cy="2315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4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875" y="320229"/>
            <a:ext cx="1603000" cy="155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2934075" y="1537950"/>
            <a:ext cx="1986600" cy="80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725" y="1585500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2250" y="1585500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925" y="1851600"/>
            <a:ext cx="344975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8700" y="1585500"/>
            <a:ext cx="344975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575" y="3993937"/>
            <a:ext cx="242683" cy="7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2732163" y="2634238"/>
            <a:ext cx="2390400" cy="2315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4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875" y="2707666"/>
            <a:ext cx="1603000" cy="155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2934075" y="3925388"/>
            <a:ext cx="1986600" cy="80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255663" y="5063688"/>
            <a:ext cx="2390400" cy="2315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4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75" y="5137116"/>
            <a:ext cx="1603000" cy="155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457575" y="6354838"/>
            <a:ext cx="1986600" cy="80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2732163" y="5063688"/>
            <a:ext cx="2390400" cy="2315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4" title="Screenshot_2025-07-02_at_10.10.52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875" y="5168516"/>
            <a:ext cx="1603000" cy="155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2934075" y="6386238"/>
            <a:ext cx="1986600" cy="80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5225" y="6433812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412" y="6433812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000" y="6451000"/>
            <a:ext cx="242683" cy="7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 title="Screenshot 2025-07-02 at 10.22.3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0988" y="4001985"/>
            <a:ext cx="679850" cy="6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 title="Screenshot 2025-07-02 at 10.22.3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000" y="3980460"/>
            <a:ext cx="679850" cy="6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 title="Screenshot 2025-07-02 at 10.22.3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638" y="6402398"/>
            <a:ext cx="679850" cy="6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 title="Screenshot 2025-07-02 at 10.22.3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2838" y="6402398"/>
            <a:ext cx="679850" cy="6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6687" y="6580750"/>
            <a:ext cx="344975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 title="Screenshot 2025-07-02 at 10.23.1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850" y="6451000"/>
            <a:ext cx="242683" cy="706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14"/>
          <p:cNvGraphicFramePr/>
          <p:nvPr/>
        </p:nvGraphicFramePr>
        <p:xfrm>
          <a:off x="5410575" y="246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{13907CE1-70BA-4C3C-9BDD-53C017A8E89F}</a:tableStyleId>
              </a:tblPr>
              <a:tblGrid>
                <a:gridCol w="1482325"/>
                <a:gridCol w="1482325"/>
                <a:gridCol w="1482325"/>
              </a:tblGrid>
              <a:tr h="180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8" name="Google Shape;128;p14"/>
          <p:cNvSpPr/>
          <p:nvPr/>
        </p:nvSpPr>
        <p:spPr>
          <a:xfrm>
            <a:off x="5804214" y="473400"/>
            <a:ext cx="286141" cy="11718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</a:t>
            </a:r>
          </a:p>
        </p:txBody>
      </p:sp>
      <p:sp>
        <p:nvSpPr>
          <p:cNvPr id="129" name="Google Shape;129;p14"/>
          <p:cNvSpPr/>
          <p:nvPr/>
        </p:nvSpPr>
        <p:spPr>
          <a:xfrm>
            <a:off x="7165689" y="470850"/>
            <a:ext cx="815842" cy="11769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2</a:t>
            </a:r>
          </a:p>
        </p:txBody>
      </p:sp>
      <p:sp>
        <p:nvSpPr>
          <p:cNvPr id="130" name="Google Shape;130;p14"/>
          <p:cNvSpPr/>
          <p:nvPr/>
        </p:nvSpPr>
        <p:spPr>
          <a:xfrm>
            <a:off x="8753714" y="500188"/>
            <a:ext cx="735791" cy="11956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3</a:t>
            </a:r>
          </a:p>
        </p:txBody>
      </p:sp>
      <p:sp>
        <p:nvSpPr>
          <p:cNvPr id="131" name="Google Shape;131;p14"/>
          <p:cNvSpPr/>
          <p:nvPr/>
        </p:nvSpPr>
        <p:spPr>
          <a:xfrm>
            <a:off x="5678126" y="2360013"/>
            <a:ext cx="774965" cy="11581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4</a:t>
            </a:r>
          </a:p>
        </p:txBody>
      </p:sp>
      <p:sp>
        <p:nvSpPr>
          <p:cNvPr id="132" name="Google Shape;132;p14"/>
          <p:cNvSpPr/>
          <p:nvPr/>
        </p:nvSpPr>
        <p:spPr>
          <a:xfrm>
            <a:off x="7226139" y="2292000"/>
            <a:ext cx="732385" cy="1178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5</a:t>
            </a:r>
          </a:p>
        </p:txBody>
      </p:sp>
      <p:sp>
        <p:nvSpPr>
          <p:cNvPr id="133" name="Google Shape;133;p14"/>
          <p:cNvSpPr/>
          <p:nvPr/>
        </p:nvSpPr>
        <p:spPr>
          <a:xfrm>
            <a:off x="8731564" y="2350638"/>
            <a:ext cx="780075" cy="11769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6</a:t>
            </a:r>
          </a:p>
        </p:txBody>
      </p:sp>
      <p:sp>
        <p:nvSpPr>
          <p:cNvPr id="134" name="Google Shape;134;p14"/>
          <p:cNvSpPr/>
          <p:nvPr/>
        </p:nvSpPr>
        <p:spPr>
          <a:xfrm>
            <a:off x="5675576" y="4182863"/>
            <a:ext cx="727275" cy="11530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7</a:t>
            </a:r>
          </a:p>
        </p:txBody>
      </p:sp>
      <p:sp>
        <p:nvSpPr>
          <p:cNvPr id="135" name="Google Shape;135;p14"/>
          <p:cNvSpPr/>
          <p:nvPr/>
        </p:nvSpPr>
        <p:spPr>
          <a:xfrm>
            <a:off x="7223589" y="4114850"/>
            <a:ext cx="759636" cy="11939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8</a:t>
            </a:r>
          </a:p>
        </p:txBody>
      </p:sp>
      <p:sp>
        <p:nvSpPr>
          <p:cNvPr id="136" name="Google Shape;136;p14"/>
          <p:cNvSpPr/>
          <p:nvPr/>
        </p:nvSpPr>
        <p:spPr>
          <a:xfrm>
            <a:off x="8729014" y="4173488"/>
            <a:ext cx="780075" cy="11769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9</a:t>
            </a:r>
          </a:p>
        </p:txBody>
      </p:sp>
      <p:sp>
        <p:nvSpPr>
          <p:cNvPr id="137" name="Google Shape;137;p14"/>
          <p:cNvSpPr/>
          <p:nvPr/>
        </p:nvSpPr>
        <p:spPr>
          <a:xfrm>
            <a:off x="5535664" y="6000613"/>
            <a:ext cx="1272305" cy="11922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10</a:t>
            </a:r>
          </a:p>
        </p:txBody>
      </p:sp>
      <p:sp>
        <p:nvSpPr>
          <p:cNvPr id="138" name="Google Shape;138;p14"/>
          <p:cNvSpPr/>
          <p:nvPr/>
        </p:nvSpPr>
        <p:spPr>
          <a:xfrm>
            <a:off x="7221064" y="6010837"/>
            <a:ext cx="774965" cy="11718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11</a:t>
            </a:r>
          </a:p>
        </p:txBody>
      </p:sp>
      <p:sp>
        <p:nvSpPr>
          <p:cNvPr id="139" name="Google Shape;139;p14"/>
          <p:cNvSpPr/>
          <p:nvPr/>
        </p:nvSpPr>
        <p:spPr>
          <a:xfrm>
            <a:off x="8530550" y="5996349"/>
            <a:ext cx="1205376" cy="1153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eachers"/>
              </a:rPr>
              <a:t>12</a:t>
            </a:r>
          </a:p>
        </p:txBody>
      </p:sp>
      <p:sp>
        <p:nvSpPr>
          <p:cNvPr id="140" name="Google Shape;140;p14"/>
          <p:cNvSpPr txBox="1"/>
          <p:nvPr/>
        </p:nvSpPr>
        <p:spPr>
          <a:xfrm>
            <a:off x="8166038" y="7378800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Print for center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5047875" y="120275"/>
            <a:ext cx="4945500" cy="7441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pic>
        <p:nvPicPr>
          <p:cNvPr id="149" name="Google Shape;149;p15" title="Screenshot_2025-07-02_at_11.32.47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696712">
            <a:off x="892812" y="6204861"/>
            <a:ext cx="1455815" cy="110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421800" y="3817900"/>
            <a:ext cx="3847800" cy="2390700"/>
          </a:xfrm>
          <a:prstGeom prst="cloudCallout">
            <a:avLst>
              <a:gd fmla="val 4286" name="adj1"/>
              <a:gd fmla="val 60074" name="adj2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199363" y="1467450"/>
            <a:ext cx="46677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We can be inspired by the book </a:t>
            </a:r>
            <a:r>
              <a:rPr i="1" lang="en" sz="20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Fish Is Fish</a:t>
            </a:r>
            <a:r>
              <a:rPr lang="en" sz="20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 and create our own imaginative creatures using math tools. We can make it more challenging by using a spinner to pick which shapes to use. </a:t>
            </a:r>
            <a:endParaRPr sz="20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5137750" y="2164850"/>
            <a:ext cx="4765800" cy="52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15"/>
          <p:cNvCxnSpPr>
            <a:stCxn id="152" idx="0"/>
            <a:endCxn id="152" idx="4"/>
          </p:cNvCxnSpPr>
          <p:nvPr/>
        </p:nvCxnSpPr>
        <p:spPr>
          <a:xfrm>
            <a:off x="7520650" y="2164850"/>
            <a:ext cx="0" cy="520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5"/>
          <p:cNvCxnSpPr>
            <a:stCxn id="152" idx="6"/>
            <a:endCxn id="152" idx="2"/>
          </p:cNvCxnSpPr>
          <p:nvPr/>
        </p:nvCxnSpPr>
        <p:spPr>
          <a:xfrm rot="10800000">
            <a:off x="5137750" y="4769450"/>
            <a:ext cx="4765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5"/>
          <p:cNvCxnSpPr>
            <a:stCxn id="152" idx="5"/>
            <a:endCxn id="152" idx="1"/>
          </p:cNvCxnSpPr>
          <p:nvPr/>
        </p:nvCxnSpPr>
        <p:spPr>
          <a:xfrm rot="10800000">
            <a:off x="5835715" y="2927780"/>
            <a:ext cx="3369900" cy="368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5"/>
          <p:cNvCxnSpPr>
            <a:stCxn id="152" idx="3"/>
            <a:endCxn id="152" idx="7"/>
          </p:cNvCxnSpPr>
          <p:nvPr/>
        </p:nvCxnSpPr>
        <p:spPr>
          <a:xfrm flipH="1" rot="10800000">
            <a:off x="5835685" y="2927780"/>
            <a:ext cx="3369900" cy="368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5"/>
          <p:cNvSpPr/>
          <p:nvPr/>
        </p:nvSpPr>
        <p:spPr>
          <a:xfrm>
            <a:off x="5186775" y="285675"/>
            <a:ext cx="4667700" cy="137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5" title="Screenshot_2025-07-02_at_11.32.47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6728">
            <a:off x="6792732" y="4096641"/>
            <a:ext cx="1455813" cy="110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 title="Screenshot_2025-07-02_at_11.31.27_AM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4250" y="1004350"/>
            <a:ext cx="1005045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/>
          <p:nvPr/>
        </p:nvSpPr>
        <p:spPr>
          <a:xfrm>
            <a:off x="5577288" y="3817900"/>
            <a:ext cx="751800" cy="7065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5577288" y="5044100"/>
            <a:ext cx="751800" cy="6180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"/>
          <p:cNvSpPr/>
          <p:nvPr/>
        </p:nvSpPr>
        <p:spPr>
          <a:xfrm rot="-1142967">
            <a:off x="7717855" y="6092603"/>
            <a:ext cx="751875" cy="616396"/>
          </a:xfrm>
          <a:prstGeom prst="parallelogram">
            <a:avLst>
              <a:gd fmla="val 25000" name="adj"/>
            </a:avLst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8549800" y="4939100"/>
            <a:ext cx="1005000" cy="828000"/>
          </a:xfrm>
          <a:prstGeom prst="hexagon">
            <a:avLst>
              <a:gd fmla="val 28852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5" title="210-2106648_pattern-block-clip-art-pattern-blocks.png"/>
          <p:cNvPicPr preferRelativeResize="0"/>
          <p:nvPr/>
        </p:nvPicPr>
        <p:blipFill rotWithShape="1">
          <a:blip r:embed="rId5">
            <a:alphaModFix/>
          </a:blip>
          <a:srcRect b="28793" l="0" r="50961" t="54216"/>
          <a:stretch/>
        </p:blipFill>
        <p:spPr>
          <a:xfrm rot="-2700000">
            <a:off x="8293288" y="3788915"/>
            <a:ext cx="1247175" cy="4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 title="210-2106648_pattern-block-clip-art-pattern-blocks.png"/>
          <p:cNvPicPr preferRelativeResize="0"/>
          <p:nvPr/>
        </p:nvPicPr>
        <p:blipFill rotWithShape="1">
          <a:blip r:embed="rId5">
            <a:alphaModFix/>
          </a:blip>
          <a:srcRect b="47520" l="7435" r="43614" t="25221"/>
          <a:stretch/>
        </p:blipFill>
        <p:spPr>
          <a:xfrm>
            <a:off x="6297275" y="2715275"/>
            <a:ext cx="1106225" cy="6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/>
          <p:nvPr/>
        </p:nvSpPr>
        <p:spPr>
          <a:xfrm>
            <a:off x="6627889" y="5961800"/>
            <a:ext cx="594913" cy="939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?</a:t>
            </a:r>
          </a:p>
        </p:txBody>
      </p:sp>
      <p:sp>
        <p:nvSpPr>
          <p:cNvPr id="167" name="Google Shape;167;p15"/>
          <p:cNvSpPr/>
          <p:nvPr/>
        </p:nvSpPr>
        <p:spPr>
          <a:xfrm>
            <a:off x="7727789" y="2744138"/>
            <a:ext cx="594913" cy="939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?</a:t>
            </a:r>
          </a:p>
        </p:txBody>
      </p:sp>
      <p:pic>
        <p:nvPicPr>
          <p:cNvPr id="168" name="Google Shape;168;p15" title="Screenshot_2025-07-02_at_11.32.47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001178">
            <a:off x="5133731" y="1181000"/>
            <a:ext cx="1522785" cy="110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 title="Screenshot_2025-07-02_at_12.06.23_PM-removebg-preview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1477" y="3961397"/>
            <a:ext cx="1985317" cy="192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2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5319661" y="511150"/>
            <a:ext cx="4447793" cy="5051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Teachers"/>
              </a:rPr>
              <a:t>Imaginary Creatures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>
            <a:off x="5164500" y="150325"/>
            <a:ext cx="4765800" cy="2100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7455064" y="841824"/>
            <a:ext cx="2089798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uffy"/>
              </a:rPr>
              <a:t>cubes</a:t>
            </a:r>
          </a:p>
        </p:txBody>
      </p:sp>
      <p:sp>
        <p:nvSpPr>
          <p:cNvPr id="178" name="Google Shape;178;p16"/>
          <p:cNvSpPr/>
          <p:nvPr/>
        </p:nvSpPr>
        <p:spPr>
          <a:xfrm>
            <a:off x="5265550" y="255450"/>
            <a:ext cx="1695000" cy="1879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150400" y="826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grpSp>
        <p:nvGrpSpPr>
          <p:cNvPr id="182" name="Google Shape;182;p16"/>
          <p:cNvGrpSpPr/>
          <p:nvPr/>
        </p:nvGrpSpPr>
        <p:grpSpPr>
          <a:xfrm>
            <a:off x="457087" y="6307697"/>
            <a:ext cx="4016321" cy="439459"/>
            <a:chOff x="296992" y="6466655"/>
            <a:chExt cx="3647553" cy="377121"/>
          </a:xfrm>
        </p:grpSpPr>
        <p:grpSp>
          <p:nvGrpSpPr>
            <p:cNvPr id="183" name="Google Shape;183;p16"/>
            <p:cNvGrpSpPr/>
            <p:nvPr/>
          </p:nvGrpSpPr>
          <p:grpSpPr>
            <a:xfrm>
              <a:off x="296992" y="6466655"/>
              <a:ext cx="1620771" cy="377121"/>
              <a:chOff x="1161213" y="6911494"/>
              <a:chExt cx="1404968" cy="366065"/>
            </a:xfrm>
          </p:grpSpPr>
          <p:grpSp>
            <p:nvGrpSpPr>
              <p:cNvPr id="184" name="Google Shape;184;p16"/>
              <p:cNvGrpSpPr/>
              <p:nvPr/>
            </p:nvGrpSpPr>
            <p:grpSpPr>
              <a:xfrm>
                <a:off x="1161213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185" name="Google Shape;185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7" name="Google Shape;187;p16"/>
              <p:cNvGrpSpPr/>
              <p:nvPr/>
            </p:nvGrpSpPr>
            <p:grpSpPr>
              <a:xfrm>
                <a:off x="1500913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188" name="Google Shape;188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0" name="Google Shape;190;p16"/>
              <p:cNvGrpSpPr/>
              <p:nvPr/>
            </p:nvGrpSpPr>
            <p:grpSpPr>
              <a:xfrm>
                <a:off x="1860088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191" name="Google Shape;191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3" name="Google Shape;193;p16"/>
              <p:cNvGrpSpPr/>
              <p:nvPr/>
            </p:nvGrpSpPr>
            <p:grpSpPr>
              <a:xfrm>
                <a:off x="2207000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194" name="Google Shape;194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6" name="Google Shape;196;p16"/>
            <p:cNvGrpSpPr/>
            <p:nvPr/>
          </p:nvGrpSpPr>
          <p:grpSpPr>
            <a:xfrm>
              <a:off x="1917742" y="6466655"/>
              <a:ext cx="1220572" cy="377121"/>
              <a:chOff x="1161213" y="6911494"/>
              <a:chExt cx="1058055" cy="366065"/>
            </a:xfrm>
          </p:grpSpPr>
          <p:grpSp>
            <p:nvGrpSpPr>
              <p:cNvPr id="197" name="Google Shape;197;p16"/>
              <p:cNvGrpSpPr/>
              <p:nvPr/>
            </p:nvGrpSpPr>
            <p:grpSpPr>
              <a:xfrm>
                <a:off x="1161213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198" name="Google Shape;198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0" name="Google Shape;200;p16"/>
              <p:cNvGrpSpPr/>
              <p:nvPr/>
            </p:nvGrpSpPr>
            <p:grpSpPr>
              <a:xfrm>
                <a:off x="1500913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201" name="Google Shape;201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3" name="Google Shape;203;p16"/>
              <p:cNvGrpSpPr/>
              <p:nvPr/>
            </p:nvGrpSpPr>
            <p:grpSpPr>
              <a:xfrm>
                <a:off x="1860088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204" name="Google Shape;204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06" name="Google Shape;206;p16"/>
            <p:cNvGrpSpPr/>
            <p:nvPr/>
          </p:nvGrpSpPr>
          <p:grpSpPr>
            <a:xfrm>
              <a:off x="3138317" y="6466655"/>
              <a:ext cx="806228" cy="377121"/>
              <a:chOff x="1161213" y="6911494"/>
              <a:chExt cx="698880" cy="366065"/>
            </a:xfrm>
          </p:grpSpPr>
          <p:grpSp>
            <p:nvGrpSpPr>
              <p:cNvPr id="207" name="Google Shape;207;p16"/>
              <p:cNvGrpSpPr/>
              <p:nvPr/>
            </p:nvGrpSpPr>
            <p:grpSpPr>
              <a:xfrm>
                <a:off x="1161213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208" name="Google Shape;208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0" name="Google Shape;210;p16"/>
              <p:cNvGrpSpPr/>
              <p:nvPr/>
            </p:nvGrpSpPr>
            <p:grpSpPr>
              <a:xfrm>
                <a:off x="1500913" y="6911494"/>
                <a:ext cx="359180" cy="366065"/>
                <a:chOff x="5382050" y="1958875"/>
                <a:chExt cx="1067400" cy="1122900"/>
              </a:xfrm>
            </p:grpSpPr>
            <p:sp>
              <p:nvSpPr>
                <p:cNvPr id="211" name="Google Shape;211;p16"/>
                <p:cNvSpPr/>
                <p:nvPr/>
              </p:nvSpPr>
              <p:spPr>
                <a:xfrm>
                  <a:off x="5382050" y="2089675"/>
                  <a:ext cx="1067400" cy="992100"/>
                </a:xfrm>
                <a:prstGeom prst="rect">
                  <a:avLst/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16"/>
                <p:cNvSpPr/>
                <p:nvPr/>
              </p:nvSpPr>
              <p:spPr>
                <a:xfrm>
                  <a:off x="5547350" y="1958875"/>
                  <a:ext cx="736800" cy="130800"/>
                </a:xfrm>
                <a:prstGeom prst="snip2SameRect">
                  <a:avLst>
                    <a:gd fmla="val 16667" name="adj1"/>
                    <a:gd fmla="val 0" name="adj2"/>
                  </a:avLst>
                </a:prstGeom>
                <a:solidFill>
                  <a:srgbClr val="E69138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213" name="Google Shape;213;p16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3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grpSp>
        <p:nvGrpSpPr>
          <p:cNvPr id="214" name="Google Shape;214;p16"/>
          <p:cNvGrpSpPr/>
          <p:nvPr/>
        </p:nvGrpSpPr>
        <p:grpSpPr>
          <a:xfrm>
            <a:off x="457075" y="4123125"/>
            <a:ext cx="4275000" cy="2194850"/>
            <a:chOff x="449575" y="4117500"/>
            <a:chExt cx="4275000" cy="2194850"/>
          </a:xfrm>
        </p:grpSpPr>
        <p:pic>
          <p:nvPicPr>
            <p:cNvPr id="215" name="Google Shape;215;p16" title="Screenshot_2025-07-05_at_7.35.45_PM-removebg-preview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8163" y="4404875"/>
              <a:ext cx="3950101" cy="1854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16"/>
            <p:cNvSpPr/>
            <p:nvPr/>
          </p:nvSpPr>
          <p:spPr>
            <a:xfrm>
              <a:off x="3007500" y="4117500"/>
              <a:ext cx="1650000" cy="802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4309675" y="5064900"/>
              <a:ext cx="414900" cy="802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449575" y="5872850"/>
              <a:ext cx="930300" cy="43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39475" y="4299000"/>
              <a:ext cx="930300" cy="439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 rot="-3811549">
              <a:off x="2177102" y="4312466"/>
              <a:ext cx="592201" cy="41255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2130249" y="5886350"/>
              <a:ext cx="851100" cy="412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507500" y="6165050"/>
              <a:ext cx="317700" cy="133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6"/>
          <p:cNvSpPr/>
          <p:nvPr/>
        </p:nvSpPr>
        <p:spPr>
          <a:xfrm>
            <a:off x="4245300" y="4920000"/>
            <a:ext cx="317700" cy="13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1177500" y="5227500"/>
            <a:ext cx="180000" cy="1878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1706250" y="4440000"/>
            <a:ext cx="243750" cy="479980"/>
          </a:xfrm>
          <a:custGeom>
            <a:rect b="b" l="l" r="r" t="t"/>
            <a:pathLst>
              <a:path extrusionOk="0" h="17700" w="9366">
                <a:moveTo>
                  <a:pt x="46" y="15001"/>
                </a:moveTo>
                <a:cubicBezTo>
                  <a:pt x="46" y="9819"/>
                  <a:pt x="-694" y="-894"/>
                  <a:pt x="4396" y="76"/>
                </a:cubicBezTo>
                <a:cubicBezTo>
                  <a:pt x="10358" y="1212"/>
                  <a:pt x="9521" y="11656"/>
                  <a:pt x="8971" y="17701"/>
                </a:cubicBezTo>
              </a:path>
            </a:pathLst>
          </a:custGeom>
          <a:noFill/>
          <a:ln cap="flat" cmpd="sng" w="19050">
            <a:solidFill>
              <a:srgbClr val="CC4E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Google Shape;226;p16"/>
          <p:cNvSpPr/>
          <p:nvPr/>
        </p:nvSpPr>
        <p:spPr>
          <a:xfrm>
            <a:off x="1728750" y="5693875"/>
            <a:ext cx="348750" cy="549897"/>
          </a:xfrm>
          <a:custGeom>
            <a:rect b="b" l="l" r="r" t="t"/>
            <a:pathLst>
              <a:path extrusionOk="0" h="20743" w="13950">
                <a:moveTo>
                  <a:pt x="0" y="0"/>
                </a:moveTo>
                <a:cubicBezTo>
                  <a:pt x="1626" y="7587"/>
                  <a:pt x="2922" y="21403"/>
                  <a:pt x="10650" y="20700"/>
                </a:cubicBezTo>
                <a:cubicBezTo>
                  <a:pt x="17355" y="20090"/>
                  <a:pt x="11300" y="7001"/>
                  <a:pt x="13800" y="750"/>
                </a:cubicBezTo>
              </a:path>
            </a:pathLst>
          </a:custGeom>
          <a:noFill/>
          <a:ln cap="flat" cmpd="sng" w="19050">
            <a:solidFill>
              <a:srgbClr val="CC4E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Google Shape;227;p16"/>
          <p:cNvSpPr/>
          <p:nvPr/>
        </p:nvSpPr>
        <p:spPr>
          <a:xfrm>
            <a:off x="3084450" y="5786250"/>
            <a:ext cx="243761" cy="386244"/>
          </a:xfrm>
          <a:custGeom>
            <a:rect b="b" l="l" r="r" t="t"/>
            <a:pathLst>
              <a:path extrusionOk="0" h="14877" w="9483">
                <a:moveTo>
                  <a:pt x="105" y="0"/>
                </a:moveTo>
                <a:cubicBezTo>
                  <a:pt x="105" y="5131"/>
                  <a:pt x="-955" y="14385"/>
                  <a:pt x="4155" y="14850"/>
                </a:cubicBezTo>
                <a:cubicBezTo>
                  <a:pt x="8991" y="15290"/>
                  <a:pt x="10853" y="5064"/>
                  <a:pt x="8355" y="900"/>
                </a:cubicBezTo>
              </a:path>
            </a:pathLst>
          </a:custGeom>
          <a:noFill/>
          <a:ln cap="flat" cmpd="sng" w="19050">
            <a:solidFill>
              <a:srgbClr val="CC4E38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228" name="Google Shape;228;p16"/>
          <p:cNvGrpSpPr/>
          <p:nvPr/>
        </p:nvGrpSpPr>
        <p:grpSpPr>
          <a:xfrm rot="-1455347">
            <a:off x="5515373" y="539411"/>
            <a:ext cx="535816" cy="579872"/>
            <a:chOff x="5582717" y="687022"/>
            <a:chExt cx="456300" cy="439515"/>
          </a:xfrm>
        </p:grpSpPr>
        <p:sp>
          <p:nvSpPr>
            <p:cNvPr id="229" name="Google Shape;229;p16"/>
            <p:cNvSpPr/>
            <p:nvPr/>
          </p:nvSpPr>
          <p:spPr>
            <a:xfrm>
              <a:off x="5653372" y="687022"/>
              <a:ext cx="315000" cy="51300"/>
            </a:xfrm>
            <a:prstGeom prst="snip2SameRect">
              <a:avLst>
                <a:gd fmla="val 0" name="adj1"/>
                <a:gd fmla="val 0" name="adj2"/>
              </a:avLst>
            </a:prstGeom>
            <a:solidFill>
              <a:srgbClr val="E6913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5582717" y="738337"/>
              <a:ext cx="456300" cy="388200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16"/>
          <p:cNvGrpSpPr/>
          <p:nvPr/>
        </p:nvGrpSpPr>
        <p:grpSpPr>
          <a:xfrm rot="295">
            <a:off x="5862950" y="955692"/>
            <a:ext cx="531635" cy="584159"/>
            <a:chOff x="5582717" y="687022"/>
            <a:chExt cx="456300" cy="439515"/>
          </a:xfrm>
        </p:grpSpPr>
        <p:sp>
          <p:nvSpPr>
            <p:cNvPr id="232" name="Google Shape;232;p16"/>
            <p:cNvSpPr/>
            <p:nvPr/>
          </p:nvSpPr>
          <p:spPr>
            <a:xfrm>
              <a:off x="5653372" y="687022"/>
              <a:ext cx="315000" cy="51300"/>
            </a:xfrm>
            <a:prstGeom prst="snip2SameRect">
              <a:avLst>
                <a:gd fmla="val 0" name="adj1"/>
                <a:gd fmla="val 0" name="adj2"/>
              </a:avLst>
            </a:prstGeom>
            <a:solidFill>
              <a:srgbClr val="6AA84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5582717" y="738337"/>
              <a:ext cx="456300" cy="388200"/>
            </a:xfrm>
            <a:prstGeom prst="rect">
              <a:avLst/>
            </a:prstGeom>
            <a:solidFill>
              <a:srgbClr val="6AA84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16"/>
          <p:cNvGrpSpPr/>
          <p:nvPr/>
        </p:nvGrpSpPr>
        <p:grpSpPr>
          <a:xfrm rot="295">
            <a:off x="5518021" y="1325098"/>
            <a:ext cx="531635" cy="584159"/>
            <a:chOff x="5582717" y="687022"/>
            <a:chExt cx="456300" cy="439515"/>
          </a:xfrm>
        </p:grpSpPr>
        <p:sp>
          <p:nvSpPr>
            <p:cNvPr id="235" name="Google Shape;235;p16"/>
            <p:cNvSpPr/>
            <p:nvPr/>
          </p:nvSpPr>
          <p:spPr>
            <a:xfrm>
              <a:off x="5653372" y="687022"/>
              <a:ext cx="315000" cy="51300"/>
            </a:xfrm>
            <a:prstGeom prst="snip2SameRect">
              <a:avLst>
                <a:gd fmla="val 0" name="adj1"/>
                <a:gd fmla="val 0" name="adj2"/>
              </a:avLst>
            </a:prstGeom>
            <a:solidFill>
              <a:srgbClr val="3C78D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5582717" y="738337"/>
              <a:ext cx="456300" cy="388200"/>
            </a:xfrm>
            <a:prstGeom prst="rect">
              <a:avLst/>
            </a:prstGeom>
            <a:solidFill>
              <a:srgbClr val="3C78D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16"/>
          <p:cNvGrpSpPr/>
          <p:nvPr/>
        </p:nvGrpSpPr>
        <p:grpSpPr>
          <a:xfrm rot="295">
            <a:off x="6265103" y="1355008"/>
            <a:ext cx="531635" cy="584159"/>
            <a:chOff x="5582717" y="687022"/>
            <a:chExt cx="456300" cy="439515"/>
          </a:xfrm>
        </p:grpSpPr>
        <p:sp>
          <p:nvSpPr>
            <p:cNvPr id="238" name="Google Shape;238;p16"/>
            <p:cNvSpPr/>
            <p:nvPr/>
          </p:nvSpPr>
          <p:spPr>
            <a:xfrm>
              <a:off x="5653372" y="687022"/>
              <a:ext cx="315000" cy="51300"/>
            </a:xfrm>
            <a:prstGeom prst="snip2SameRect">
              <a:avLst>
                <a:gd fmla="val 0" name="adj1"/>
                <a:gd fmla="val 0" name="adj2"/>
              </a:avLst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582717" y="738337"/>
              <a:ext cx="456300" cy="388200"/>
            </a:xfrm>
            <a:prstGeom prst="rect">
              <a:avLst/>
            </a:prstGeom>
            <a:solidFill>
              <a:srgbClr val="F1C23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16"/>
          <p:cNvSpPr/>
          <p:nvPr/>
        </p:nvSpPr>
        <p:spPr>
          <a:xfrm>
            <a:off x="5164500" y="2339400"/>
            <a:ext cx="4765800" cy="2100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>
            <a:off x="5164500" y="4528475"/>
            <a:ext cx="4765800" cy="2100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>
            <a:off x="5265550" y="2450100"/>
            <a:ext cx="1695000" cy="1879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5281263" y="4644750"/>
            <a:ext cx="1695000" cy="1879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7234724" y="3002498"/>
            <a:ext cx="2530472" cy="77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uffy"/>
              </a:rPr>
              <a:t>pennies</a:t>
            </a:r>
          </a:p>
        </p:txBody>
      </p:sp>
      <p:sp>
        <p:nvSpPr>
          <p:cNvPr id="245" name="Google Shape;245;p16"/>
          <p:cNvSpPr/>
          <p:nvPr/>
        </p:nvSpPr>
        <p:spPr>
          <a:xfrm>
            <a:off x="7727301" y="5292237"/>
            <a:ext cx="1395649" cy="584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Tuffy"/>
              </a:rPr>
              <a:t>links</a:t>
            </a:r>
          </a:p>
        </p:txBody>
      </p:sp>
      <p:pic>
        <p:nvPicPr>
          <p:cNvPr id="246" name="Google Shape;246;p16" title="Screenshot_2025-07-05_at_7.57.24_PM-removebg-preview.png"/>
          <p:cNvPicPr preferRelativeResize="0"/>
          <p:nvPr/>
        </p:nvPicPr>
        <p:blipFill rotWithShape="1">
          <a:blip r:embed="rId4">
            <a:alphaModFix/>
          </a:blip>
          <a:srcRect b="0" l="0" r="54172" t="0"/>
          <a:stretch/>
        </p:blipFill>
        <p:spPr>
          <a:xfrm rot="-924172">
            <a:off x="5409336" y="5338500"/>
            <a:ext cx="984139" cy="10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 title="Screenshot_2025-07-05_at_7.57.24_PM-removebg-preview.png"/>
          <p:cNvPicPr preferRelativeResize="0"/>
          <p:nvPr/>
        </p:nvPicPr>
        <p:blipFill rotWithShape="1">
          <a:blip r:embed="rId4">
            <a:alphaModFix/>
          </a:blip>
          <a:srcRect b="0" l="51674" r="0" t="0"/>
          <a:stretch/>
        </p:blipFill>
        <p:spPr>
          <a:xfrm>
            <a:off x="5862941" y="4761088"/>
            <a:ext cx="1059759" cy="11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6" title="lincoln-memorial-cent-removebg-preview.png"/>
          <p:cNvPicPr preferRelativeResize="0"/>
          <p:nvPr/>
        </p:nvPicPr>
        <p:blipFill rotWithShape="1">
          <a:blip r:embed="rId5">
            <a:alphaModFix/>
          </a:blip>
          <a:srcRect b="0" l="48429" r="0" t="0"/>
          <a:stretch/>
        </p:blipFill>
        <p:spPr>
          <a:xfrm>
            <a:off x="5862949" y="3199925"/>
            <a:ext cx="993925" cy="9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 title="lincoln-memorial-cent-removebg-preview.png"/>
          <p:cNvPicPr preferRelativeResize="0"/>
          <p:nvPr/>
        </p:nvPicPr>
        <p:blipFill rotWithShape="1">
          <a:blip r:embed="rId5">
            <a:alphaModFix/>
          </a:blip>
          <a:srcRect b="0" l="0" r="50482" t="0"/>
          <a:stretch/>
        </p:blipFill>
        <p:spPr>
          <a:xfrm>
            <a:off x="5371524" y="2558013"/>
            <a:ext cx="1059751" cy="106860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6"/>
          <p:cNvSpPr txBox="1"/>
          <p:nvPr/>
        </p:nvSpPr>
        <p:spPr>
          <a:xfrm>
            <a:off x="5216675" y="6735075"/>
            <a:ext cx="4713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Print as labels for </a:t>
            </a:r>
            <a:r>
              <a:rPr lang="en" sz="2200">
                <a:solidFill>
                  <a:schemeClr val="dk2"/>
                </a:solidFill>
              </a:rPr>
              <a:t>measurement</a:t>
            </a:r>
            <a:r>
              <a:rPr lang="en" sz="2200">
                <a:solidFill>
                  <a:schemeClr val="dk2"/>
                </a:solidFill>
              </a:rPr>
              <a:t> items 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297088" y="1565488"/>
            <a:ext cx="44724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Teachers"/>
                <a:ea typeface="Teachers"/>
                <a:cs typeface="Teachers"/>
                <a:sym typeface="Teachers"/>
              </a:rPr>
              <a:t>We can make fish inspired by our read aloud and research. We can measure our fish and compare the lengths to other fish. </a:t>
            </a:r>
            <a:endParaRPr sz="2300">
              <a:solidFill>
                <a:srgbClr val="000000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sp>
        <p:nvSpPr>
          <p:cNvPr id="259" name="Google Shape;259;p17"/>
          <p:cNvSpPr txBox="1"/>
          <p:nvPr/>
        </p:nvSpPr>
        <p:spPr>
          <a:xfrm>
            <a:off x="150388" y="1339988"/>
            <a:ext cx="44724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pic>
        <p:nvPicPr>
          <p:cNvPr id="260" name="Google Shape;260;p17" title="Screenshot 2025-07-02 at 12.58.00 PM.png"/>
          <p:cNvPicPr preferRelativeResize="0"/>
          <p:nvPr/>
        </p:nvPicPr>
        <p:blipFill rotWithShape="1">
          <a:blip r:embed="rId3">
            <a:alphaModFix/>
          </a:blip>
          <a:srcRect b="0" l="0" r="0" t="3577"/>
          <a:stretch/>
        </p:blipFill>
        <p:spPr>
          <a:xfrm>
            <a:off x="297025" y="4154600"/>
            <a:ext cx="4472402" cy="284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7"/>
          <p:cNvSpPr txBox="1"/>
          <p:nvPr/>
        </p:nvSpPr>
        <p:spPr>
          <a:xfrm>
            <a:off x="150300" y="1415175"/>
            <a:ext cx="47658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We can roll a dot cube and add the number of fish to the large fish outline. Like in </a:t>
            </a:r>
            <a:r>
              <a:rPr i="1" lang="en" sz="23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Swimmy</a:t>
            </a:r>
            <a:r>
              <a:rPr lang="en" sz="23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, we can use teamwork to fill the fish completely!  </a:t>
            </a:r>
            <a:endParaRPr sz="23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4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graphicFrame>
        <p:nvGraphicFramePr>
          <p:cNvPr id="263" name="Google Shape;263;p17"/>
          <p:cNvGraphicFramePr/>
          <p:nvPr/>
        </p:nvGraphicFramePr>
        <p:xfrm>
          <a:off x="5048050" y="20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{13907CE1-70BA-4C3C-9BDD-53C017A8E89F}</a:tableStyleId>
              </a:tblPr>
              <a:tblGrid>
                <a:gridCol w="492625"/>
                <a:gridCol w="492625"/>
                <a:gridCol w="492625"/>
                <a:gridCol w="492625"/>
                <a:gridCol w="492625"/>
                <a:gridCol w="492625"/>
                <a:gridCol w="492625"/>
                <a:gridCol w="492625"/>
                <a:gridCol w="492625"/>
                <a:gridCol w="492625"/>
              </a:tblGrid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29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39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49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59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69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79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89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91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92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93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94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95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96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97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98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99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Bubbler One"/>
                          <a:ea typeface="Bubbler One"/>
                          <a:cs typeface="Bubbler One"/>
                          <a:sym typeface="Bubbler One"/>
                        </a:rPr>
                        <a:t>100</a:t>
                      </a:r>
                      <a:endParaRPr b="1" sz="1700">
                        <a:solidFill>
                          <a:schemeClr val="dk1"/>
                        </a:solidFill>
                        <a:latin typeface="Bubbler One"/>
                        <a:ea typeface="Bubbler One"/>
                        <a:cs typeface="Bubbler One"/>
                        <a:sym typeface="Bubbler On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sp>
        <p:nvSpPr>
          <p:cNvPr id="271" name="Google Shape;271;p18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5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pic>
        <p:nvPicPr>
          <p:cNvPr id="272" name="Google Shape;272;p18" title="Screenshot_2025-07-03_at_7.29.26_P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00" y="3567675"/>
            <a:ext cx="3743525" cy="38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 title="Screenshot_2025-07-03_at_7.27.27_PM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9193">
            <a:off x="609800" y="5797475"/>
            <a:ext cx="1124150" cy="12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8"/>
          <p:cNvSpPr txBox="1"/>
          <p:nvPr/>
        </p:nvSpPr>
        <p:spPr>
          <a:xfrm>
            <a:off x="253600" y="1566425"/>
            <a:ext cx="4520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We can roll a die and add leaves to our trees to make a forest for the owls.</a:t>
            </a:r>
            <a:endParaRPr sz="23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5029188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5231300" y="3765975"/>
            <a:ext cx="817500" cy="822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5518798" y="3939263"/>
            <a:ext cx="261776" cy="412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Bubbler One"/>
              </a:rPr>
              <a:t>2.</a:t>
            </a:r>
          </a:p>
        </p:txBody>
      </p:sp>
      <p:sp>
        <p:nvSpPr>
          <p:cNvPr id="278" name="Google Shape;278;p18"/>
          <p:cNvSpPr/>
          <p:nvPr/>
        </p:nvSpPr>
        <p:spPr>
          <a:xfrm>
            <a:off x="5222138" y="1869900"/>
            <a:ext cx="817500" cy="822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8"/>
          <p:cNvSpPr/>
          <p:nvPr/>
        </p:nvSpPr>
        <p:spPr>
          <a:xfrm>
            <a:off x="5537198" y="2075238"/>
            <a:ext cx="187391" cy="412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Bubbler One"/>
              </a:rPr>
              <a:t>1.</a:t>
            </a:r>
          </a:p>
        </p:txBody>
      </p:sp>
      <p:pic>
        <p:nvPicPr>
          <p:cNvPr id="280" name="Google Shape;280;p18" title="Screenshot 2025-07-17 at 9.26.32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6600" y="1844850"/>
            <a:ext cx="817500" cy="87300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7171050" y="2075250"/>
            <a:ext cx="2089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Bubbler One"/>
                <a:ea typeface="Bubbler One"/>
                <a:cs typeface="Bubbler One"/>
                <a:sym typeface="Bubbler One"/>
              </a:rPr>
              <a:t>Roll dot cube</a:t>
            </a:r>
            <a:endParaRPr b="1" sz="3100">
              <a:solidFill>
                <a:schemeClr val="dk1"/>
              </a:solidFill>
              <a:latin typeface="Bubbler One"/>
              <a:ea typeface="Bubbler One"/>
              <a:cs typeface="Bubbler One"/>
              <a:sym typeface="Bubbler One"/>
            </a:endParaRPr>
          </a:p>
        </p:txBody>
      </p:sp>
      <p:pic>
        <p:nvPicPr>
          <p:cNvPr id="282" name="Google Shape;282;p18" title="Screenshot 2025-07-17 at 9.29.26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139523" y="3792260"/>
            <a:ext cx="931650" cy="8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/>
          <p:nvPr/>
        </p:nvSpPr>
        <p:spPr>
          <a:xfrm>
            <a:off x="7014100" y="3783375"/>
            <a:ext cx="2550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Bubbler One"/>
                <a:ea typeface="Bubbler One"/>
                <a:cs typeface="Bubbler One"/>
                <a:sym typeface="Bubbler One"/>
              </a:rPr>
              <a:t>Count out beads</a:t>
            </a:r>
            <a:endParaRPr b="1" sz="3100">
              <a:solidFill>
                <a:schemeClr val="dk1"/>
              </a:solidFill>
              <a:latin typeface="Bubbler One"/>
              <a:ea typeface="Bubbler One"/>
              <a:cs typeface="Bubbler One"/>
              <a:sym typeface="Bubbler One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5222150" y="5803300"/>
            <a:ext cx="817500" cy="822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5509648" y="5976588"/>
            <a:ext cx="260822" cy="4151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Bubbler One"/>
              </a:rPr>
              <a:t>3.</a:t>
            </a:r>
          </a:p>
        </p:txBody>
      </p:sp>
      <p:grpSp>
        <p:nvGrpSpPr>
          <p:cNvPr id="286" name="Google Shape;286;p18"/>
          <p:cNvGrpSpPr/>
          <p:nvPr/>
        </p:nvGrpSpPr>
        <p:grpSpPr>
          <a:xfrm>
            <a:off x="6138889" y="5087762"/>
            <a:ext cx="781459" cy="2033638"/>
            <a:chOff x="7946389" y="4502762"/>
            <a:chExt cx="781459" cy="2033638"/>
          </a:xfrm>
        </p:grpSpPr>
        <p:sp>
          <p:nvSpPr>
            <p:cNvPr id="287" name="Google Shape;287;p18"/>
            <p:cNvSpPr/>
            <p:nvPr/>
          </p:nvSpPr>
          <p:spPr>
            <a:xfrm>
              <a:off x="8296488" y="4782900"/>
              <a:ext cx="90000" cy="1753500"/>
            </a:xfrm>
            <a:prstGeom prst="snip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 rot="6070022">
              <a:off x="7897678" y="4931216"/>
              <a:ext cx="1132339" cy="314592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 rot="-6107175">
              <a:off x="7649751" y="5081625"/>
              <a:ext cx="1132374" cy="314485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8"/>
          <p:cNvSpPr txBox="1"/>
          <p:nvPr/>
        </p:nvSpPr>
        <p:spPr>
          <a:xfrm>
            <a:off x="7019600" y="5217825"/>
            <a:ext cx="2550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Bubbler One"/>
                <a:ea typeface="Bubbler One"/>
                <a:cs typeface="Bubbler One"/>
                <a:sym typeface="Bubbler One"/>
              </a:rPr>
              <a:t>String beads on tree branch</a:t>
            </a:r>
            <a:endParaRPr b="1" sz="3100">
              <a:solidFill>
                <a:schemeClr val="dk1"/>
              </a:solidFill>
              <a:latin typeface="Bubbler One"/>
              <a:ea typeface="Bubbler One"/>
              <a:cs typeface="Bubbler One"/>
              <a:sym typeface="Bubbler One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5029188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338525" y="515175"/>
            <a:ext cx="4147168" cy="6983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Roll and Build</a:t>
            </a:r>
          </a:p>
        </p:txBody>
      </p:sp>
      <p:sp>
        <p:nvSpPr>
          <p:cNvPr id="293" name="Google Shape;293;p18"/>
          <p:cNvSpPr txBox="1"/>
          <p:nvPr/>
        </p:nvSpPr>
        <p:spPr>
          <a:xfrm>
            <a:off x="8168225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5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sp>
        <p:nvSpPr>
          <p:cNvPr id="301" name="Google Shape;301;p19"/>
          <p:cNvSpPr txBox="1"/>
          <p:nvPr/>
        </p:nvSpPr>
        <p:spPr>
          <a:xfrm>
            <a:off x="150388" y="1339988"/>
            <a:ext cx="44724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150300" y="1415175"/>
            <a:ext cx="47658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 </a:t>
            </a:r>
            <a:endParaRPr sz="23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-2179875" y="466050"/>
            <a:ext cx="15486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6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5133925" y="3679675"/>
            <a:ext cx="4765800" cy="3433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>
            <a:off x="5133925" y="82675"/>
            <a:ext cx="4765800" cy="3433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19" title="Screenshot 2025-07-03 at 8.04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725" y="270475"/>
            <a:ext cx="4390200" cy="29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9" title="Screenshot 2025-07-03 at 8.04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725" y="3907925"/>
            <a:ext cx="4390200" cy="29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9" title="Screenshot 2025-07-03 at 8.05.3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3981">
            <a:off x="1150245" y="4628886"/>
            <a:ext cx="2974509" cy="23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 title="Screenshot_2025-07-03_at_8.06.53_PM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200" y="5945125"/>
            <a:ext cx="1548600" cy="14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 title="Screenshot_2025-07-03_at_8.08.39_PM-removebg-preview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900" y="5378875"/>
            <a:ext cx="1144175" cy="204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 title="Screenshot_2025-07-03_at_8.12.41_PM-removebg-preview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39190">
            <a:off x="580518" y="4145450"/>
            <a:ext cx="991334" cy="11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 txBox="1"/>
          <p:nvPr/>
        </p:nvSpPr>
        <p:spPr>
          <a:xfrm>
            <a:off x="297100" y="1579075"/>
            <a:ext cx="44724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We can add two dice together. We can use math tools to solve the problems and add the total to the owls nest. </a:t>
            </a:r>
            <a:endParaRPr sz="23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5133925" y="7123425"/>
            <a:ext cx="4299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Use these cards or make your own nest using beautiful stuff 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/>
          <p:nvPr/>
        </p:nvSpPr>
        <p:spPr>
          <a:xfrm>
            <a:off x="5092550" y="1971450"/>
            <a:ext cx="4728300" cy="559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150350" y="120275"/>
            <a:ext cx="4765800" cy="744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>
            <a:off x="150400" y="435975"/>
            <a:ext cx="4765800" cy="856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"/>
          <p:cNvSpPr/>
          <p:nvPr/>
        </p:nvSpPr>
        <p:spPr>
          <a:xfrm>
            <a:off x="796837" y="511150"/>
            <a:ext cx="3472772" cy="70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matic SC"/>
              </a:rPr>
              <a:t>Math Center</a:t>
            </a:r>
          </a:p>
        </p:txBody>
      </p:sp>
      <p:pic>
        <p:nvPicPr>
          <p:cNvPr id="323" name="Google Shape;323;p20" title="Screenshot 2025-07-03 at 8.23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01" y="3173100"/>
            <a:ext cx="4314610" cy="42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/>
          <p:nvPr/>
        </p:nvSpPr>
        <p:spPr>
          <a:xfrm>
            <a:off x="5111450" y="120275"/>
            <a:ext cx="4765800" cy="1728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 txBox="1"/>
          <p:nvPr/>
        </p:nvSpPr>
        <p:spPr>
          <a:xfrm>
            <a:off x="5186625" y="255575"/>
            <a:ext cx="47658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Use this </a:t>
            </a:r>
            <a:r>
              <a:rPr b="1" lang="en" sz="2100" u="sng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b="1" lang="en" sz="21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 to access a bone chart to support the work at this center.  </a:t>
            </a:r>
            <a:endParaRPr b="1" sz="21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26" name="Google Shape;326;p20"/>
          <p:cNvSpPr txBox="1"/>
          <p:nvPr/>
        </p:nvSpPr>
        <p:spPr>
          <a:xfrm>
            <a:off x="3301650" y="82675"/>
            <a:ext cx="2205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eachers"/>
                <a:ea typeface="Teachers"/>
                <a:cs typeface="Teachers"/>
                <a:sym typeface="Teachers"/>
              </a:rPr>
              <a:t>Unit 2: Week 7</a:t>
            </a:r>
            <a:endParaRPr sz="1600">
              <a:solidFill>
                <a:schemeClr val="dk2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150300" y="1353575"/>
            <a:ext cx="47658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eachers"/>
                <a:ea typeface="Teachers"/>
                <a:cs typeface="Teachers"/>
                <a:sym typeface="Teachers"/>
              </a:rPr>
              <a:t>We can explore math concepts while investigating owl pellets. We can use tally marks to show number totals.  </a:t>
            </a:r>
            <a:endParaRPr sz="2300">
              <a:solidFill>
                <a:schemeClr val="dk1"/>
              </a:solidFill>
              <a:latin typeface="Teachers"/>
              <a:ea typeface="Teachers"/>
              <a:cs typeface="Teachers"/>
              <a:sym typeface="Teachers"/>
            </a:endParaRPr>
          </a:p>
        </p:txBody>
      </p:sp>
      <p:cxnSp>
        <p:nvCxnSpPr>
          <p:cNvPr id="328" name="Google Shape;328;p20"/>
          <p:cNvCxnSpPr>
            <a:stCxn id="319" idx="0"/>
          </p:cNvCxnSpPr>
          <p:nvPr/>
        </p:nvCxnSpPr>
        <p:spPr>
          <a:xfrm>
            <a:off x="7456700" y="1971450"/>
            <a:ext cx="0" cy="559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20"/>
          <p:cNvCxnSpPr/>
          <p:nvPr/>
        </p:nvCxnSpPr>
        <p:spPr>
          <a:xfrm>
            <a:off x="5096400" y="3833675"/>
            <a:ext cx="4720500" cy="15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0"/>
          <p:cNvCxnSpPr/>
          <p:nvPr/>
        </p:nvCxnSpPr>
        <p:spPr>
          <a:xfrm>
            <a:off x="5096400" y="5669775"/>
            <a:ext cx="4720500" cy="15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20"/>
          <p:cNvSpPr/>
          <p:nvPr/>
        </p:nvSpPr>
        <p:spPr>
          <a:xfrm>
            <a:off x="5291850" y="2329150"/>
            <a:ext cx="2042136" cy="5102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Bubbler One"/>
              </a:rPr>
              <a:t>Tally Mark</a:t>
            </a:r>
          </a:p>
        </p:txBody>
      </p:sp>
      <p:sp>
        <p:nvSpPr>
          <p:cNvPr id="332" name="Google Shape;332;p20"/>
          <p:cNvSpPr/>
          <p:nvPr/>
        </p:nvSpPr>
        <p:spPr>
          <a:xfrm>
            <a:off x="5766450" y="3074400"/>
            <a:ext cx="1092912" cy="3797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Bubbler One"/>
              </a:rPr>
              <a:t>Chart</a:t>
            </a:r>
          </a:p>
        </p:txBody>
      </p:sp>
      <p:pic>
        <p:nvPicPr>
          <p:cNvPr id="333" name="Google Shape;333;p20" title="Screenshot 2025-08-11 at 9.27.58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3166" y="2329150"/>
            <a:ext cx="448384" cy="11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 title="Screenshot 2025-08-11 at 9.28.10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8399" y="4075450"/>
            <a:ext cx="656062" cy="136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 title="Screenshot 2025-08-11 at 9.28.25 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3250" y="4075450"/>
            <a:ext cx="848218" cy="13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0" title="Screenshot 2025-08-11 at 9.28.39 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9975" y="6064275"/>
            <a:ext cx="1092900" cy="125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 title="Screenshot 2025-08-11 at 9.30.08 A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57011" y="6097063"/>
            <a:ext cx="1180702" cy="11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7649500" y="2090675"/>
            <a:ext cx="139804" cy="3853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1</a:t>
            </a:r>
          </a:p>
        </p:txBody>
      </p:sp>
      <p:sp>
        <p:nvSpPr>
          <p:cNvPr id="339" name="Google Shape;339;p20"/>
          <p:cNvSpPr/>
          <p:nvPr/>
        </p:nvSpPr>
        <p:spPr>
          <a:xfrm>
            <a:off x="5217637" y="3961350"/>
            <a:ext cx="154290" cy="4231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2</a:t>
            </a:r>
          </a:p>
        </p:txBody>
      </p:sp>
      <p:sp>
        <p:nvSpPr>
          <p:cNvPr id="340" name="Google Shape;340;p20"/>
          <p:cNvSpPr/>
          <p:nvPr/>
        </p:nvSpPr>
        <p:spPr>
          <a:xfrm>
            <a:off x="7535850" y="3961350"/>
            <a:ext cx="313120" cy="4094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3</a:t>
            </a:r>
          </a:p>
        </p:txBody>
      </p:sp>
      <p:sp>
        <p:nvSpPr>
          <p:cNvPr id="341" name="Google Shape;341;p20"/>
          <p:cNvSpPr/>
          <p:nvPr/>
        </p:nvSpPr>
        <p:spPr>
          <a:xfrm>
            <a:off x="5169087" y="5833175"/>
            <a:ext cx="285509" cy="4077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4</a:t>
            </a:r>
          </a:p>
        </p:txBody>
      </p:sp>
      <p:sp>
        <p:nvSpPr>
          <p:cNvPr id="342" name="Google Shape;342;p20"/>
          <p:cNvSpPr/>
          <p:nvPr/>
        </p:nvSpPr>
        <p:spPr>
          <a:xfrm>
            <a:off x="7526750" y="5833175"/>
            <a:ext cx="310770" cy="4013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oming Soon"/>
              </a:rPr>
              <a:t>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/>
          <p:nvPr/>
        </p:nvSpPr>
        <p:spPr>
          <a:xfrm>
            <a:off x="118350" y="151200"/>
            <a:ext cx="9821700" cy="746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8" name="Google Shape;348;p21"/>
          <p:cNvCxnSpPr/>
          <p:nvPr/>
        </p:nvCxnSpPr>
        <p:spPr>
          <a:xfrm>
            <a:off x="120275" y="1052350"/>
            <a:ext cx="9831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21"/>
          <p:cNvCxnSpPr/>
          <p:nvPr/>
        </p:nvCxnSpPr>
        <p:spPr>
          <a:xfrm>
            <a:off x="120275" y="2663025"/>
            <a:ext cx="9831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21"/>
          <p:cNvCxnSpPr/>
          <p:nvPr/>
        </p:nvCxnSpPr>
        <p:spPr>
          <a:xfrm>
            <a:off x="120275" y="4288725"/>
            <a:ext cx="9831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21"/>
          <p:cNvCxnSpPr/>
          <p:nvPr/>
        </p:nvCxnSpPr>
        <p:spPr>
          <a:xfrm>
            <a:off x="113250" y="5914425"/>
            <a:ext cx="9831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21"/>
          <p:cNvCxnSpPr>
            <a:endCxn id="347" idx="2"/>
          </p:cNvCxnSpPr>
          <p:nvPr/>
        </p:nvCxnSpPr>
        <p:spPr>
          <a:xfrm>
            <a:off x="5021100" y="1067400"/>
            <a:ext cx="8100" cy="6552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21"/>
          <p:cNvSpPr/>
          <p:nvPr/>
        </p:nvSpPr>
        <p:spPr>
          <a:xfrm>
            <a:off x="3098713" y="376750"/>
            <a:ext cx="4205768" cy="5102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Bubbler One"/>
              </a:rPr>
              <a:t>Owl Pellet Tally Chart</a:t>
            </a:r>
          </a:p>
        </p:txBody>
      </p:sp>
      <p:pic>
        <p:nvPicPr>
          <p:cNvPr id="354" name="Google Shape;354;p21" title="Screenshot_2025-08-11_at_9.17.11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24" y="294075"/>
            <a:ext cx="507014" cy="67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1" title="Screenshot_2025-08-11_at_9.17.11_A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399" y="294075"/>
            <a:ext cx="507014" cy="67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 title="Screenshot_2025-08-11_at_9.18.29_AM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775" y="376750"/>
            <a:ext cx="667964" cy="5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 title="Screenshot_2025-08-11_at_9.25.29_AM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9288" y="294075"/>
            <a:ext cx="744214" cy="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BB1B1B-F805-472E-9CF6-333C0299CC2A}"/>
</file>

<file path=customXml/itemProps2.xml><?xml version="1.0" encoding="utf-8"?>
<ds:datastoreItem xmlns:ds="http://schemas.openxmlformats.org/officeDocument/2006/customXml" ds:itemID="{BC0A17D3-1CFD-4738-9EB8-916ACF665295}"/>
</file>

<file path=customXml/itemProps3.xml><?xml version="1.0" encoding="utf-8"?>
<ds:datastoreItem xmlns:ds="http://schemas.openxmlformats.org/officeDocument/2006/customXml" ds:itemID="{1B70A240-D686-4992-B78E-909BC3753CC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