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(n): a way of doing or dealing with something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(v): 1. to come or go near to; 2. to begin or prepare to work 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something that blocks the way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deposit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(v): to place or put down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able to produce farm crops or other plants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connection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material deposited by water, wind, or ice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right for the situation, appropriate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2dcecf1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2dcecf1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(noun)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word that can be used as a noun or a verb. Here, it is used as a noun; it names something. One person has a one-handed approach to bowling; the other person has a two-handed approach. They can both knock down the bowling pins at the end of the alley!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approach to drawing a picture of something you have not drawn before? What is your strategy for getting started?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https://blog.pitsco.com/blog/get-bowled-over, https://blogsomemoore.com/2013/11/05/inclusion-its-critical/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66b2284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66b2284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verb, an action. This swimmer approaches the water head first! We can say that the swimmer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plunges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headfirst into the water!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were going into cold water, how would you approach it? Would you go in with small steps, or by plunging right in?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https://en.wikipedia.org/wiki/Diving_(sport)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2dcecf18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2dcecf18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barrier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 </a:t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Cars can’t leave this parking lot until a driver pays money to open the gate. The gate is a barrier.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barrier can be put up for safety; the fence behind a baseball player keeps balls from going toward the people who are watching the game!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name another barrier you find in your life. Think of something that blocks the way, or prevents some kind of movement.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https://www.sealitup.ca/products/barrier-gates/, https://www.mlb.com/news/melissa-mayeux-france-eligible-sign-mlb/c-132044338</a:t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2dcecf1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2dcecf1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deposit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deposit letters in a mailbox. That’s one way we can communicate with people far away. The mail carrier picks it up and sends it on its way.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our study, we are thinking about how water picks up and deposits dirt in other places to change the land.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both cases, the meaning is to put something down in a place.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deposit in your cubby when you come to school each morning?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https://www.washingtonpost.com/business/2020/08/14/people-are-freaking-out-about-mailbox-removals-postal-service-says-its-routine/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2dcecf18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2dcecf18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tell the difference between fertile land and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fertile land by looking at whether plants can grow there. Soil in a river’s delta is very fertile, because of all the nutrients that are transported, or carried, there by the movement of the river.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were a farmer with a plot of fertile land, what would you grow?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https://blog.nationwide.com/fertile-soil/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2dcecf18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2dcecf18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eat affects how healthy we are; there’s a relationship between food and health.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a rainy or very cold day. What’s the relationship between the weather and your activities?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https://www.raps.org/news-and-articles/news-articles/2018/7/nutrition-in-health-and-disease-management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2dcecf18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2dcecf18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these jars we can see how, if you leave cloudy water to sit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 while, the sediment, or tiny pieces of matter, sink to the bottom. Sediment is what water moves from one place to another; when sediment builds up, land is formed.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ever noticed any sediment on the street after a storm? What did you see?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https://www.frogenvironmental.co.uk/clearflow-sediment-control/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2dcecf18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2dcecf1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(adjective)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child’s coat is suitable for the weather—a raincoat is just right for a rainy day! A raincoat would not be suitable for a hot, sunny day at the beach.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clothes are suitable for a very cold day?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https://www.publicdomainpictures.net/en/view-image.php?image=29819&amp;picture=child-in-a-raincoat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2, Week 4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approach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2683575"/>
            <a:ext cx="40452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way of doing or 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dealing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something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225" y="266875"/>
            <a:ext cx="2948550" cy="22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7727" l="0" r="11925" t="28981"/>
          <a:stretch/>
        </p:blipFill>
        <p:spPr>
          <a:xfrm>
            <a:off x="5127124" y="2378225"/>
            <a:ext cx="2042212" cy="22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approach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to come or go near to;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to begin or prepare to work on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500" y="385125"/>
            <a:ext cx="2599000" cy="39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barrier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omething that blocks the way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750" y="336100"/>
            <a:ext cx="3047325" cy="20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750" y="2647950"/>
            <a:ext cx="3047325" cy="173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deposit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265500" y="2672925"/>
            <a:ext cx="4045200" cy="17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place or put down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475" y="1089450"/>
            <a:ext cx="4045200" cy="270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fertile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 to produce farm crops or other plants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00" y="1089450"/>
            <a:ext cx="4045200" cy="269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relationship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connection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075" y="1089451"/>
            <a:ext cx="4045200" cy="27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sediment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aterial deposited by water, wind, or ice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900" y="1089450"/>
            <a:ext cx="4045200" cy="268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suitable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265500" y="2758100"/>
            <a:ext cx="4045200" cy="16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 for the situation,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appropriate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00" y="1089450"/>
            <a:ext cx="4045200" cy="274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2CAB8-650A-42E7-8FBE-3B130F85439E}"/>
</file>

<file path=customXml/itemProps2.xml><?xml version="1.0" encoding="utf-8"?>
<ds:datastoreItem xmlns:ds="http://schemas.openxmlformats.org/officeDocument/2006/customXml" ds:itemID="{365BFB55-7163-4896-BBE0-0F49E29E23FA}"/>
</file>

<file path=customXml/itemProps3.xml><?xml version="1.0" encoding="utf-8"?>
<ds:datastoreItem xmlns:ds="http://schemas.openxmlformats.org/officeDocument/2006/customXml" ds:itemID="{A43B6964-DA21-4907-8541-11D6BD10C17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