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Century Gothic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CenturyGothic-bold.fntdata"/><Relationship Id="rId13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7" Type="http://schemas.openxmlformats.org/officeDocument/2006/relationships/font" Target="fonts/CenturyGothic-regular.fntdata"/><Relationship Id="rId12" Type="http://schemas.openxmlformats.org/officeDocument/2006/relationships/customXml" Target="../customXml/item2.xml"/><Relationship Id="rId2" Type="http://schemas.openxmlformats.org/officeDocument/2006/relationships/presProps" Target="presProps.xml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11" Type="http://schemas.openxmlformats.org/officeDocument/2006/relationships/customXml" Target="../customXml/item1.xml"/><Relationship Id="rId5" Type="http://schemas.openxmlformats.org/officeDocument/2006/relationships/slide" Target="slides/slide1.xml"/><Relationship Id="rId10" Type="http://schemas.openxmlformats.org/officeDocument/2006/relationships/font" Target="fonts/CenturyGothic-boldItalic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712db850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712db850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6fb1ce26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6fb1ce2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commons.wikimedia.org/wiki/File:Runoff_of_soil_%26_fertilizer.jpg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Runoff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8435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Science and Engineering Week 4, Lesson 2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 rot="-5400000">
            <a:off x="6418300" y="2364150"/>
            <a:ext cx="4847100" cy="4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666666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https://commons.wikimedia.org/wiki/File:Runoff_of_soil_%26_fertilizer.jpg</a:t>
            </a:r>
            <a:r>
              <a:rPr lang="en" sz="11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1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80725" y="148200"/>
            <a:ext cx="6782535" cy="4847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8DA43D6-490B-4B10-8CC5-FB98E9661F76}"/>
</file>

<file path=customXml/itemProps2.xml><?xml version="1.0" encoding="utf-8"?>
<ds:datastoreItem xmlns:ds="http://schemas.openxmlformats.org/officeDocument/2006/customXml" ds:itemID="{583A995D-AC6A-47A1-8E5F-DDA250CC4582}"/>
</file>

<file path=customXml/itemProps3.xml><?xml version="1.0" encoding="utf-8"?>
<ds:datastoreItem xmlns:ds="http://schemas.openxmlformats.org/officeDocument/2006/customXml" ds:itemID="{59B8F01D-E829-453E-BA31-C1CCA880326F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