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4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4cd79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4cd7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ab5e2c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ab5e2c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Thompson Island, Boston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Desert landforms formed by wind erosion at Wadi El Hitan, Valley of the Fossils | UNESCO World Heritage Site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Wadi Al-Hitan, Egypt, North Africa, Africa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731dbff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731dbf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Fraser River Valley, British Columbia, Canada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Valley formed by glaciers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6243385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6243385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Cliffs of Moher, with O’Brien’s Tower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Clare, Ireland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O’Brien’s Tower was separated from the cliff over time because of erosion.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62433857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6243385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Mushroom, in Timna Valley, Israel, formed by wind and rain over millions of years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ab5e2c1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ab5e2c1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Blyde River Canyon, South Africa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739208a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739208a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gme.com/news/local/dunes-damaged-at-popham-beach-threatening-coastal-communities-and-wildlife" TargetMode="External"/><Relationship Id="rId4" Type="http://schemas.openxmlformats.org/officeDocument/2006/relationships/hyperlink" Target="https://mass.pbslearningmedia.org/resource/148907400-unesco-world-heritage-sites/desert-landforms-formed-by-wind-erosion-at-wadi-el-hitan-valley-of-the-fossils-unesco-world-heritage-site/#.WcU7cdOGPVo" TargetMode="External"/><Relationship Id="rId9" Type="http://schemas.openxmlformats.org/officeDocument/2006/relationships/hyperlink" Target="https://www.lonelyplanet.com/south-africa/blyde-river-canyon/attractions/blyde-river-canyon-nature-reserve/a/poi-sig/1060988/1320517" TargetMode="External"/><Relationship Id="rId5" Type="http://schemas.openxmlformats.org/officeDocument/2006/relationships/hyperlink" Target="http://helimob.com/project/canadian-arctic/" TargetMode="External"/><Relationship Id="rId6" Type="http://schemas.openxmlformats.org/officeDocument/2006/relationships/hyperlink" Target="https://www.cliffsofmoher.ie/" TargetMode="External"/><Relationship Id="rId7" Type="http://schemas.openxmlformats.org/officeDocument/2006/relationships/hyperlink" Target="https://www.fromthegrapevine.com/travel/explore-odd-formations-timna-valley" TargetMode="External"/><Relationship Id="rId8" Type="http://schemas.openxmlformats.org/officeDocument/2006/relationships/hyperlink" Target="https://www.fromthegrapevine.com/travel/explore-odd-formations-timna-vall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Landforms Images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0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Week 4, Day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6" y="119600"/>
            <a:ext cx="8162099" cy="45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 rot="-5400000">
            <a:off x="6249500" y="2219400"/>
            <a:ext cx="51141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48907400.jpg"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25" y="150100"/>
            <a:ext cx="7671823" cy="48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ser River" id="72" name="Google Shape;72;p16" title="Fraser Riv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238" y="152400"/>
            <a:ext cx="656552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shroom rock in Timna Park " id="82" name="Google Shape;82;p18" title="Mushroom rock in Timna Park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963" y="64825"/>
            <a:ext cx="5738074" cy="5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523875"/>
            <a:ext cx="73342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821975" y="684975"/>
            <a:ext cx="77091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photo: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https://wgme.com/news/local/dunes-damaged-at-popham-beach-threatening-coastal-communities-and-wildlife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https://mass.pbslearningmedia.org/resource/148907400-unesco-world-heritage-sites/desert-landforms-formed-by-wind-erosion-at-wadi-el-hitan-valley-of-the-fossils-unesco-world-heritage-site/#.WcU7cdOGPVo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http://helimob.com/project/canadian-arctic/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https://www.cliffsofmoher.ie/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Photo: Sergei25/Shutterstock;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https://www.fromthegrapevine.com/travel/explore-odd-formations-timna-valley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8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Photograph: Christian Heinrich, Getty Images;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https://www.lonelyplanet.com/south-africa/blyde-river-canyon/attractions/blyde-river-canyon-nature-reserve/a/poi-sig/1060988/1320517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55FB12-99CD-4A2C-B716-247D2825781C}"/>
</file>

<file path=customXml/itemProps2.xml><?xml version="1.0" encoding="utf-8"?>
<ds:datastoreItem xmlns:ds="http://schemas.openxmlformats.org/officeDocument/2006/customXml" ds:itemID="{19A339DD-59BF-4235-9B7B-C77753ED6813}"/>
</file>

<file path=customXml/itemProps3.xml><?xml version="1.0" encoding="utf-8"?>
<ds:datastoreItem xmlns:ds="http://schemas.openxmlformats.org/officeDocument/2006/customXml" ds:itemID="{C2723183-5340-47F1-A6EF-574A784EF3F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