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33b3d7c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33b3d7c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433b3d7c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433b3d7c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433b3d7c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433b3d7c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433b3d7c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433b3d7c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433b3d7c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433b3d7c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433b3d7c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433b3d7c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433b3d7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433b3d7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433b3d7c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433b3d7c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433b3d7c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433b3d7c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433b3d7c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433b3d7c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433b3d7c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433b3d7c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433b3d7c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433b3d7c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433b3d7c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433b3d7c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433b3d7c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433b3d7c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433b3d7c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433b3d7c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gsE54nQmE8c_65Vh0lOtLMZV9QqZnhWl/view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r29_Txkc2GC8gR3EVAoE6imYzCZC2iv-/view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hyperlink" Target="http://drive.google.com/file/d/1cZIL5FT5rq58HnSsPDdSClwa9RJ2dtaA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hyperlink" Target="http://drive.google.com/file/d/1zcBjMSpMxq3o8SDJcoHdjwu4OGyk8hPV/view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n_aZcFuWBmKY7tDG05MeBpDecMXJSX_d/view" TargetMode="External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hyperlink" Target="http://drive.google.com/file/d/17Jdf-W8Zu8xPHjH5mrDmz0yhqp3SJfsg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hyperlink" Target="http://drive.google.com/file/d/1jg2bmQCYidRD_Qzj0DP8Q-ZxYXjWcuE-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hyperlink" Target="http://drive.google.com/file/d/1FzFS-_AQ1rzXgDjGUZqyTkQEfc64m8BD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hyperlink" Target="http://drive.google.com/file/d/1no_knVwox8tKnlm-K9utSR1OW3OwuuD7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vHhnYdsiaX72X356nprKQaWAjgeETI3h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hyperlink" Target="http://drive.google.com/file/d/1Ut-GeVEWM80qLoHWet1I3zPirWVhu66u/view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hyperlink" Target="http://drive.google.com/file/d/1PqWiv51j9rj4mTVtio7-J6QF9mbfbKSu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525" y="152400"/>
            <a:ext cx="387096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" name="Google Shape;55;p13" title="I know The River Loves Me_Slide 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22" title="I know The River Loves Me_Slide 9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23" title="I know The River Loves Me_Slide 1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0" name="Google Shape;120;p24" title="I know The River Loves Me_Slide 1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5" title="I know The River Loves Me_Slide 1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6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2636519" y="152400"/>
            <a:ext cx="3870948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525" y="152400"/>
            <a:ext cx="387096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49862" r="0" t="0"/>
          <a:stretch/>
        </p:blipFill>
        <p:spPr>
          <a:xfrm>
            <a:off x="2890779" y="152400"/>
            <a:ext cx="3881652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5" title="I know The River Loves Me_Slide 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6" title="I know The River Loves Me_Slide 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7" title="I know The River Loves Me_Slide 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8" title="I know The River Loves Me_Slide 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9" title="I know The River Loves Me_Slide 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20" title="I know The River Loves Me_Slide 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21" title="I know The River Loves Me_Slide 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58" y="152400"/>
            <a:ext cx="396243" cy="39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D8FC6C-867F-4D9A-8A75-C4BDEE197F09}"/>
</file>

<file path=customXml/itemProps2.xml><?xml version="1.0" encoding="utf-8"?>
<ds:datastoreItem xmlns:ds="http://schemas.openxmlformats.org/officeDocument/2006/customXml" ds:itemID="{3086CBFC-50BB-4BFA-A844-8A05969867F1}"/>
</file>

<file path=customXml/itemProps3.xml><?xml version="1.0" encoding="utf-8"?>
<ds:datastoreItem xmlns:ds="http://schemas.openxmlformats.org/officeDocument/2006/customXml" ds:itemID="{7334D4C9-AC81-4A3A-BC8A-D9E5942CB0D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