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Century Gothic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italic.fntdata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bold.fntdata"/><Relationship Id="rId7" Type="http://schemas.openxmlformats.org/officeDocument/2006/relationships/slide" Target="slides/slide3.xml"/><Relationship Id="rId17" Type="http://schemas.openxmlformats.org/officeDocument/2006/relationships/customXml" Target="../customXml/item3.xml"/><Relationship Id="rId2" Type="http://schemas.openxmlformats.org/officeDocument/2006/relationships/presProps" Target="presProps.xml"/><Relationship Id="rId16" Type="http://schemas.openxmlformats.org/officeDocument/2006/relationships/customXml" Target="../customXml/item2.xml"/><Relationship Id="rId11" Type="http://schemas.openxmlformats.org/officeDocument/2006/relationships/font" Target="fonts/CenturyGothic-regular.fntdata"/><Relationship Id="rId1" Type="http://schemas.openxmlformats.org/officeDocument/2006/relationships/theme" Target="theme/theme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customXml" Target="../customXml/item1.xml"/><Relationship Id="rId10" Type="http://schemas.openxmlformats.org/officeDocument/2006/relationships/slide" Target="slides/slide6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CenturyGothic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15de0ed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15de0e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5b1399434_1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5b1399434_1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5b1399434_1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5b1399434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f6030647cd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f6030647cd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f6030647c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f6030647c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f6030647cd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f6030647cd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cs.google.com/presentation/d/1m3tWnwzZycdDnUiyJi5bQNGOGzzjpzY4-PZDqWzb_2s/edit#slide=id.p" TargetMode="External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Report Adjectives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205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Writing Week 4, Day 3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b="36875" l="6533" r="73184" t="9323"/>
          <a:stretch/>
        </p:blipFill>
        <p:spPr>
          <a:xfrm>
            <a:off x="6326825" y="545325"/>
            <a:ext cx="2161525" cy="4052848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615350" y="1716300"/>
            <a:ext cx="5380200" cy="171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The Grand Canyon </a:t>
            </a:r>
            <a:r>
              <a:rPr lang="en" sz="3000">
                <a:highlight>
                  <a:srgbClr val="0000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in Arizona</a:t>
            </a: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 is one </a:t>
            </a:r>
            <a:r>
              <a:rPr lang="en" sz="3000">
                <a:highlight>
                  <a:srgbClr val="0000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of the largest</a:t>
            </a: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 canyon</a:t>
            </a:r>
            <a:r>
              <a:rPr lang="en" sz="3000">
                <a:highlight>
                  <a:srgbClr val="0000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s</a:t>
            </a: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" sz="3000">
                <a:highlight>
                  <a:srgbClr val="0000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in the world.</a:t>
            </a:r>
            <a:endParaRPr sz="3000">
              <a:highlight>
                <a:srgbClr val="000000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6437275" y="3770850"/>
            <a:ext cx="1924800" cy="8274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 rotWithShape="1">
          <a:blip r:embed="rId3">
            <a:alphaModFix/>
          </a:blip>
          <a:srcRect b="36875" l="6533" r="73184" t="9323"/>
          <a:stretch/>
        </p:blipFill>
        <p:spPr>
          <a:xfrm>
            <a:off x="6326825" y="545325"/>
            <a:ext cx="2161525" cy="4052848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615350" y="1716300"/>
            <a:ext cx="5380200" cy="171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The Grand Canyon in Arizona is one of the largest canyons in the world.</a:t>
            </a:r>
            <a:endParaRPr sz="3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327750" y="1172100"/>
            <a:ext cx="8488500" cy="279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Remember, </a:t>
            </a:r>
            <a:r>
              <a:rPr b="1" lang="en" sz="2200">
                <a:latin typeface="Century Gothic"/>
                <a:ea typeface="Century Gothic"/>
                <a:cs typeface="Century Gothic"/>
                <a:sym typeface="Century Gothic"/>
              </a:rPr>
              <a:t>adjectives</a:t>
            </a: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 describe the nouns. They answer these questions: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How many/much?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What kind?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What like?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Which ones? Whose?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4" name="Google Shape;74;p1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5309" l="21987" r="50770" t="16984"/>
          <a:stretch/>
        </p:blipFill>
        <p:spPr>
          <a:xfrm>
            <a:off x="3543325" y="2234200"/>
            <a:ext cx="5288976" cy="24315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5" name="Google Shape;75;p16"/>
          <p:cNvCxnSpPr/>
          <p:nvPr/>
        </p:nvCxnSpPr>
        <p:spPr>
          <a:xfrm flipH="1" rot="10800000">
            <a:off x="4572000" y="3303600"/>
            <a:ext cx="1953900" cy="102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6" name="Google Shape;76;p16"/>
          <p:cNvCxnSpPr/>
          <p:nvPr/>
        </p:nvCxnSpPr>
        <p:spPr>
          <a:xfrm>
            <a:off x="4572000" y="3679650"/>
            <a:ext cx="11916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6"/>
          <p:cNvCxnSpPr/>
          <p:nvPr/>
        </p:nvCxnSpPr>
        <p:spPr>
          <a:xfrm flipH="1" rot="10800000">
            <a:off x="4572000" y="4045800"/>
            <a:ext cx="988200" cy="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6"/>
          <p:cNvCxnSpPr/>
          <p:nvPr/>
        </p:nvCxnSpPr>
        <p:spPr>
          <a:xfrm flipH="1" rot="10800000">
            <a:off x="4572000" y="4432050"/>
            <a:ext cx="1689600" cy="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 rotWithShape="1">
          <a:blip r:embed="rId3">
            <a:alphaModFix/>
          </a:blip>
          <a:srcRect b="36875" l="6533" r="73184" t="9323"/>
          <a:stretch/>
        </p:blipFill>
        <p:spPr>
          <a:xfrm>
            <a:off x="6326825" y="545325"/>
            <a:ext cx="2161525" cy="4052848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/>
        </p:nvSpPr>
        <p:spPr>
          <a:xfrm>
            <a:off x="615350" y="1716300"/>
            <a:ext cx="5380200" cy="171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The Grand Canyon </a:t>
            </a:r>
            <a:r>
              <a:rPr lang="en" sz="3000">
                <a:highlight>
                  <a:srgbClr val="FFFF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in Arizona</a:t>
            </a: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 is one of</a:t>
            </a:r>
            <a:r>
              <a:rPr lang="en" sz="3000">
                <a:highlight>
                  <a:schemeClr val="lt1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" sz="3000">
                <a:highlight>
                  <a:srgbClr val="FFFF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the largest</a:t>
            </a:r>
            <a:r>
              <a:rPr lang="en" sz="3000">
                <a:latin typeface="Century Gothic"/>
                <a:ea typeface="Century Gothic"/>
                <a:cs typeface="Century Gothic"/>
                <a:sym typeface="Century Gothic"/>
              </a:rPr>
              <a:t> canyons </a:t>
            </a:r>
            <a:r>
              <a:rPr lang="en" sz="3000">
                <a:highlight>
                  <a:srgbClr val="FFFF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in the world.</a:t>
            </a:r>
            <a:endParaRPr sz="3000">
              <a:highlight>
                <a:srgbClr val="FFFF00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/>
        </p:nvSpPr>
        <p:spPr>
          <a:xfrm>
            <a:off x="327750" y="1004550"/>
            <a:ext cx="8488500" cy="31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Century Gothic"/>
              <a:buAutoNum type="arabicPeriod"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Circle the </a:t>
            </a:r>
            <a:r>
              <a:rPr b="1" lang="en" sz="2200">
                <a:latin typeface="Century Gothic"/>
                <a:ea typeface="Century Gothic"/>
                <a:cs typeface="Century Gothic"/>
                <a:sym typeface="Century Gothic"/>
              </a:rPr>
              <a:t>nouns</a:t>
            </a: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 that name your landform.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683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Century Gothic"/>
              <a:buAutoNum type="arabicPeriod"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Underline the </a:t>
            </a:r>
            <a:r>
              <a:rPr b="1" lang="en" sz="2200">
                <a:latin typeface="Century Gothic"/>
                <a:ea typeface="Century Gothic"/>
                <a:cs typeface="Century Gothic"/>
                <a:sym typeface="Century Gothic"/>
              </a:rPr>
              <a:t>adjectives</a:t>
            </a: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 that describe your landform. </a:t>
            </a: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Remember, </a:t>
            </a:r>
            <a:r>
              <a:rPr b="1" lang="en" sz="2200">
                <a:latin typeface="Century Gothic"/>
                <a:ea typeface="Century Gothic"/>
                <a:cs typeface="Century Gothic"/>
                <a:sym typeface="Century Gothic"/>
              </a:rPr>
              <a:t>adjectives</a:t>
            </a: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 answer these questions: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How many/much?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What kind?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What like?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Which ones? Whose?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0C6E89D-3270-4F4F-9DE3-5C1F99DA3BB6}"/>
</file>

<file path=customXml/itemProps2.xml><?xml version="1.0" encoding="utf-8"?>
<ds:datastoreItem xmlns:ds="http://schemas.openxmlformats.org/officeDocument/2006/customXml" ds:itemID="{5752E1A2-24F5-4873-92BA-CE339BC23D89}"/>
</file>

<file path=customXml/itemProps3.xml><?xml version="1.0" encoding="utf-8"?>
<ds:datastoreItem xmlns:ds="http://schemas.openxmlformats.org/officeDocument/2006/customXml" ds:itemID="{9AFF275B-FA12-402F-B325-AAEFC1A44FBE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