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CenturyGothic-italic.fntdata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2.xml"/><Relationship Id="rId12" Type="http://schemas.openxmlformats.org/officeDocument/2006/relationships/slide" Target="slides/slide7.xml"/><Relationship Id="rId17" Type="http://schemas.openxmlformats.org/officeDocument/2006/relationships/font" Target="fonts/CenturyGothic-bold.fntdata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font" Target="fonts/CenturyGothic-regular.fntdata"/><Relationship Id="rId20" Type="http://schemas.openxmlformats.org/officeDocument/2006/relationships/customXml" Target="../customXml/item1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font" Target="fonts/CenturyGothic-bold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4b967b6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4b967b6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e94f68879_0_8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de94f68879_0_8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e94f68879_0_8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e94f68879_0_8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e94f68879_0_8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e94f68879_0_8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e94f68879_0_8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e94f68879_0_8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e94f68879_0_8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e94f68879_0_8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e94f68879_0_8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e94f68879_0_8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e94f68879_0_8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e94f68879_0_8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e94f68879_0_8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de94f68879_0_8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e94f68879_0_8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e94f68879_0_8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hyperlink" Target="http://drive.google.com/file/d/14X8buvGtzvExTGaPAVChEt5NyeVKJ-PX/view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://drive.google.com/file/d/1dZa2TffKqM4N7Dr8_ZZU-kZd3wi0V5PA/view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hyperlink" Target="http://drive.google.com/file/d/1v7FClfnBarP5bHbT8Wr9r3jo5ev-93Xx/view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://drive.google.com/file/d/18jFQkclMbXJKLeEJt_wLtn2tRM0cv5dj/view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Capitalization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7308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Vocabulary &amp; Language Week 4, Days 3-4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Capitalization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526" y="1246575"/>
            <a:ext cx="2903776" cy="1733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8501" y="3087675"/>
            <a:ext cx="2903776" cy="17336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 txBox="1"/>
          <p:nvPr/>
        </p:nvSpPr>
        <p:spPr>
          <a:xfrm>
            <a:off x="343725" y="1206850"/>
            <a:ext cx="53856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your sentences to a partner.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 why you used a lowercase letter in one sentence and an uppercase letter in the other sentence.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738" y="152400"/>
            <a:ext cx="8104522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 title="Water 6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85" y="152400"/>
            <a:ext cx="214940" cy="21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 title="Agua 6.mp3">
            <a:hlinkClick r:id="rId6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885" y="4581850"/>
            <a:ext cx="214940" cy="214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343725" y="1206850"/>
            <a:ext cx="84885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Capitalization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77570" l="21312" r="53995" t="8328"/>
          <a:stretch/>
        </p:blipFill>
        <p:spPr>
          <a:xfrm>
            <a:off x="1749103" y="2071363"/>
            <a:ext cx="5645774" cy="192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Capitalization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8" y="1205730"/>
            <a:ext cx="8839204" cy="2732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738" y="152400"/>
            <a:ext cx="8104522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 title="Water 13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285" y="152400"/>
            <a:ext cx="214940" cy="21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 title="Agua 13.mp3">
            <a:hlinkClick r:id="rId6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285" y="4776150"/>
            <a:ext cx="214940" cy="214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94500"/>
            <a:ext cx="8520602" cy="25544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343725" y="1206850"/>
            <a:ext cx="84885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Capitalization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8"/>
          <p:cNvSpPr/>
          <p:nvPr/>
        </p:nvSpPr>
        <p:spPr>
          <a:xfrm>
            <a:off x="6295400" y="1923800"/>
            <a:ext cx="1943100" cy="382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/>
          <p:nvPr/>
        </p:nvSpPr>
        <p:spPr>
          <a:xfrm>
            <a:off x="2857875" y="2306300"/>
            <a:ext cx="1095600" cy="346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/>
          <p:nvPr/>
        </p:nvSpPr>
        <p:spPr>
          <a:xfrm>
            <a:off x="6957925" y="2917900"/>
            <a:ext cx="1943100" cy="382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/>
          <p:nvPr/>
        </p:nvSpPr>
        <p:spPr>
          <a:xfrm>
            <a:off x="2857875" y="3300400"/>
            <a:ext cx="1095600" cy="346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343725" y="1206850"/>
            <a:ext cx="84885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Capitalization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94500"/>
            <a:ext cx="8520602" cy="255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Capitalization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88000"/>
            <a:ext cx="4260303" cy="2543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89" y="2277800"/>
            <a:ext cx="4260290" cy="254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Capitalization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526" y="1246575"/>
            <a:ext cx="2903776" cy="1733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8501" y="3087675"/>
            <a:ext cx="2903776" cy="17336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343725" y="1206850"/>
            <a:ext cx="53856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two sentences that name places.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one sentence, include a word that refers to a place and begins with a lowercase letter.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other sentence, include a word that refers to a place and begins with an uppercase letter.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3E4C12A-9170-47E9-B5DD-D72066A8BDCB}"/>
</file>

<file path=customXml/itemProps2.xml><?xml version="1.0" encoding="utf-8"?>
<ds:datastoreItem xmlns:ds="http://schemas.openxmlformats.org/officeDocument/2006/customXml" ds:itemID="{7AF45942-91DF-40DC-8D5B-EAEE7ECF7153}"/>
</file>

<file path=customXml/itemProps3.xml><?xml version="1.0" encoding="utf-8"?>
<ds:datastoreItem xmlns:ds="http://schemas.openxmlformats.org/officeDocument/2006/customXml" ds:itemID="{B17123B4-D76B-4D77-AF85-6A50879D93C7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