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de8ff37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de8ff37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fb9a2e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3fb9a2ed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fb9a2e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3fb9a2e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9bd01f0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39bd01f0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59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ydhkUBVAtZlHm27daBzN3wbLZPv2pyPc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JzjXhc1C9ZY8oeLRVSMj0WgvoEzj79DN/view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FExiWuIqBG77H1H2xPo6a37LwUXjpm5F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yxEhxCodjijOVKlXfc_qltoEZX1Tqm66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QYDhhupO-uwMjTeqrPdb4FRXm8-mKCc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938" y="231875"/>
            <a:ext cx="3970125" cy="46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title="off to class titl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5" y="152400"/>
            <a:ext cx="438708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4">
            <a:alphaModFix/>
          </a:blip>
          <a:srcRect l="16574" t="55997" r="2295"/>
          <a:stretch/>
        </p:blipFill>
        <p:spPr>
          <a:xfrm>
            <a:off x="4355550" y="1725325"/>
            <a:ext cx="4710700" cy="24415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26" title="independence 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2513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75" y="1115761"/>
            <a:ext cx="2923648" cy="3552777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t="21481" r="48469" b="11010"/>
          <a:stretch/>
        </p:blipFill>
        <p:spPr>
          <a:xfrm>
            <a:off x="4450433" y="0"/>
            <a:ext cx="3154868" cy="50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 title="independence 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76" y="2175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/>
          <p:cNvPicPr preferRelativeResize="0"/>
          <p:nvPr/>
        </p:nvPicPr>
        <p:blipFill rotWithShape="1">
          <a:blip r:embed="rId3">
            <a:alphaModFix/>
          </a:blip>
          <a:srcRect l="52693" t="31486" r="2381" b="46066"/>
          <a:stretch/>
        </p:blipFill>
        <p:spPr>
          <a:xfrm>
            <a:off x="17575" y="995651"/>
            <a:ext cx="4108125" cy="19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3">
            <a:alphaModFix/>
          </a:blip>
          <a:srcRect l="50000" t="53307" b="1748"/>
          <a:stretch/>
        </p:blipFill>
        <p:spPr>
          <a:xfrm>
            <a:off x="3745883" y="181450"/>
            <a:ext cx="4828890" cy="496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8" title="independence 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725" y="30682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504125" y="79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Article 29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311700" y="1674250"/>
            <a:ext cx="8520600" cy="28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Your education should help you use and develop your talents and abilities. It should also help you learn to live peacefully, protect the environment and respect other people. 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8" name="Google Shape;128;p29" title="Rights 4 (online-voice-recorder.com) (19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75" y="557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D1A538-15DD-4DB4-9BC8-E006E88066C1}"/>
</file>

<file path=customXml/itemProps2.xml><?xml version="1.0" encoding="utf-8"?>
<ds:datastoreItem xmlns:ds="http://schemas.openxmlformats.org/officeDocument/2006/customXml" ds:itemID="{BF5C3F4C-BFCF-40CC-B85E-4A86E44B1B9B}"/>
</file>

<file path=customXml/itemProps3.xml><?xml version="1.0" encoding="utf-8"?>
<ds:datastoreItem xmlns:ds="http://schemas.openxmlformats.org/officeDocument/2006/customXml" ds:itemID="{57BBA323-0E3C-4821-86CC-2D094BD398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(16:9)</PresentationFormat>
  <Paragraphs>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</vt:lpstr>
      <vt:lpstr>Times New Roman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Article 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Madore, Nicole</dc:creator>
  <cp:lastModifiedBy>Madore, Nicole</cp:lastModifiedBy>
  <cp:revision>1</cp:revision>
  <dcterms:modified xsi:type="dcterms:W3CDTF">2025-10-10T17:45:07Z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