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embeddedFontLst>
    <p:embeddedFont>
      <p:font typeface="Century Gothic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ustomXml" Target="../customXml/item1.xml"/><Relationship Id="rId3" Type="http://schemas.openxmlformats.org/officeDocument/2006/relationships/slideMaster" Target="slideMasters/slideMaster1.xml"/><Relationship Id="rId12" Type="http://schemas.openxmlformats.org/officeDocument/2006/relationships/font" Target="fonts/CenturyGothic-boldItalic.fntdata"/><Relationship Id="rId7" Type="http://schemas.openxmlformats.org/officeDocument/2006/relationships/slide" Target="slides/slide3.xml"/><Relationship Id="rId2" Type="http://schemas.openxmlformats.org/officeDocument/2006/relationships/presProps" Target="presProps.xml"/><Relationship Id="rId1" Type="http://schemas.openxmlformats.org/officeDocument/2006/relationships/theme" Target="theme/theme2.xml"/><Relationship Id="rId11" Type="http://schemas.openxmlformats.org/officeDocument/2006/relationships/font" Target="fonts/CenturyGothic-italic.fntdata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customXml" Target="../customXml/item3.xml"/><Relationship Id="rId10" Type="http://schemas.openxmlformats.org/officeDocument/2006/relationships/font" Target="fonts/CenturyGothic-bold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CenturyGothic-regular.fntdata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wbur.org/artery/2017/12/08/east-boston-immigrant-grandmothers-mural" TargetMode="External"/><Relationship Id="rId3" Type="http://schemas.openxmlformats.org/officeDocument/2006/relationships/hyperlink" Target="https://www.boston.gov/departments/immigrant-advancement/immigrants-love/immigrant-grandmothers-subjects" TargetMode="Externa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13909ff1dc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13909ff1dc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13909ff1d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13909ff1d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u="sng">
                <a:solidFill>
                  <a:schemeClr val="hlink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  <a:hlinkClick r:id="rId2"/>
              </a:rPr>
              <a:t>http://www.wbur.org/artery/2017/12/08/east-boston-immigrant-grandmothers-mural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https://www.boston.gov/departments/immigrant-advancement/immigrants-love/immigrant-grandmothers-subjects</a:t>
            </a: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13909ff1dc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13909ff1dc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13909ff1dc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13909ff1dc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hyperlink" Target="http://drive.google.com/file/d/1cWKOTz0GZfeXpErv86IcyO90QNm3l31t/view" TargetMode="External"/><Relationship Id="rId6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Biography Verb Tense</a:t>
            </a:r>
            <a:endParaRPr sz="3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6254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Writing Unit 3 Week 7 Day 3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0725" y="952838"/>
            <a:ext cx="3237825" cy="323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 rotWithShape="1">
          <a:blip r:embed="rId4">
            <a:alphaModFix/>
          </a:blip>
          <a:srcRect b="37164" l="0" r="0" t="16993"/>
          <a:stretch/>
        </p:blipFill>
        <p:spPr>
          <a:xfrm>
            <a:off x="397251" y="304150"/>
            <a:ext cx="4936450" cy="14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397250" y="1866375"/>
            <a:ext cx="5265300" cy="29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ROSE TINO DELLO RUSSO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Rose came to the U.S. from Italy in 1958 when she was 10 years old. She owned a fabric store, Tino’s Fabrics, for many years. Currently she works at a school and volunteers for the elderly.</a:t>
            </a:r>
            <a:endParaRPr sz="2000"/>
          </a:p>
        </p:txBody>
      </p:sp>
      <p:pic>
        <p:nvPicPr>
          <p:cNvPr id="63" name="Google Shape;63;p14" title="Rose Tino Dello Russo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76501" y="1866375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/>
        </p:nvSpPr>
        <p:spPr>
          <a:xfrm>
            <a:off x="373850" y="1593300"/>
            <a:ext cx="4189200" cy="1956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Record of Events:</a:t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She </a:t>
            </a:r>
            <a:r>
              <a:rPr lang="en" sz="24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owned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 fabric store, Tino’s Fabrics, for many years. 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2400"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51825" y="681525"/>
            <a:ext cx="3780475" cy="378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/>
        </p:nvSpPr>
        <p:spPr>
          <a:xfrm>
            <a:off x="373850" y="1593300"/>
            <a:ext cx="4189200" cy="1956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Conclusion:</a:t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Currently she </a:t>
            </a:r>
            <a:r>
              <a:rPr lang="en" sz="2400">
                <a:solidFill>
                  <a:schemeClr val="dk1"/>
                </a:solidFill>
                <a:highlight>
                  <a:srgbClr val="00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works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at a school and </a:t>
            </a:r>
            <a:r>
              <a:rPr lang="en" sz="2400">
                <a:solidFill>
                  <a:schemeClr val="dk1"/>
                </a:solidFill>
                <a:highlight>
                  <a:srgbClr val="00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volunteers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for the elderly.</a:t>
            </a:r>
            <a:endParaRPr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51825" y="681525"/>
            <a:ext cx="3780475" cy="378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2bf73b4ac84de7c90cc22e116d56fb9d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4f80d8fa05db4362c37c97716e1578e8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0574D64-F20C-4FC2-B845-2C124963BEA8}"/>
</file>

<file path=customXml/itemProps2.xml><?xml version="1.0" encoding="utf-8"?>
<ds:datastoreItem xmlns:ds="http://schemas.openxmlformats.org/officeDocument/2006/customXml" ds:itemID="{9693C8E5-9C9A-4712-9B64-0BE4A3081061}"/>
</file>

<file path=customXml/itemProps3.xml><?xml version="1.0" encoding="utf-8"?>
<ds:datastoreItem xmlns:ds="http://schemas.openxmlformats.org/officeDocument/2006/customXml" ds:itemID="{C9CDBC2A-70A4-4A22-8EED-6C4F087F377C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