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odttf" ContentType="application/vnd.openxmlformats-officedocument.obfuscatedFont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5143500" cx="9144000"/>
  <p:notesSz cx="6858000" cy="9144000"/>
  <p:embeddedFontLst>
    <p:embeddedFont>
      <p:font typeface="Century Gothic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CenturyGothic-italic.fntdata"/><Relationship Id="rId8" Type="http://schemas.openxmlformats.org/officeDocument/2006/relationships/slide" Target="slides/slide4.xml"/><Relationship Id="rId3" Type="http://schemas.openxmlformats.org/officeDocument/2006/relationships/slideMaster" Target="slideMasters/slideMaster1.xml"/><Relationship Id="rId12" Type="http://schemas.openxmlformats.org/officeDocument/2006/relationships/font" Target="fonts/CenturyGothic-bold.fntdata"/><Relationship Id="rId7" Type="http://schemas.openxmlformats.org/officeDocument/2006/relationships/slide" Target="slides/slide3.xml"/><Relationship Id="rId17" Type="http://schemas.openxmlformats.org/officeDocument/2006/relationships/customXml" Target="../customXml/item3.xml"/><Relationship Id="rId2" Type="http://schemas.openxmlformats.org/officeDocument/2006/relationships/presProps" Target="presProps.xml"/><Relationship Id="rId16" Type="http://schemas.openxmlformats.org/officeDocument/2006/relationships/customXml" Target="../customXml/item2.xml"/><Relationship Id="rId11" Type="http://schemas.openxmlformats.org/officeDocument/2006/relationships/font" Target="fonts/CenturyGothic-regular.fntdata"/><Relationship Id="rId1" Type="http://schemas.openxmlformats.org/officeDocument/2006/relationships/theme" Target="theme/theme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5" Type="http://schemas.openxmlformats.org/officeDocument/2006/relationships/customXml" Target="../customXml/item1.xml"/><Relationship Id="rId10" Type="http://schemas.openxmlformats.org/officeDocument/2006/relationships/slide" Target="slides/slide6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font" Target="fonts/CenturyGothic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1e90ce91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1e90ce91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d1e90ce913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d1e90ce913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4970b7d8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4970b7d8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4970b7d8b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4970b7d8b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4a8a74fe7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4a8a74fe7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4a8a74fe7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4a8a74fe7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Biography Adjectives</a:t>
            </a:r>
            <a:endParaRPr sz="36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6254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Writing Unit 3 Week 7 Day 4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343725" y="1423350"/>
            <a:ext cx="4229400" cy="22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Adjectives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describe nouns.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They answer these questions: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How many/much?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What kind?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What like?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Which ones? Whose?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3125" y="771912"/>
            <a:ext cx="4290025" cy="3599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/>
        </p:nvSpPr>
        <p:spPr>
          <a:xfrm>
            <a:off x="1978050" y="2156700"/>
            <a:ext cx="5187900" cy="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Pel</a:t>
            </a: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é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 was a </a:t>
            </a:r>
            <a:r>
              <a:rPr lang="en" sz="2400">
                <a:highlight>
                  <a:srgbClr val="000000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great soccer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2400">
                <a:latin typeface="Century Gothic"/>
                <a:ea typeface="Century Gothic"/>
                <a:cs typeface="Century Gothic"/>
                <a:sym typeface="Century Gothic"/>
              </a:rPr>
              <a:t>player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/>
        </p:nvSpPr>
        <p:spPr>
          <a:xfrm>
            <a:off x="1978050" y="853000"/>
            <a:ext cx="5187900" cy="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Pel</a:t>
            </a: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é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 was a </a:t>
            </a:r>
            <a:r>
              <a:rPr b="1" lang="en" sz="2400">
                <a:highlight>
                  <a:srgbClr val="FFFF00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great</a:t>
            </a:r>
            <a:r>
              <a:rPr lang="en" sz="2400">
                <a:highlight>
                  <a:srgbClr val="FFFF00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2400">
                <a:highlight>
                  <a:srgbClr val="FFFF00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soccer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2400">
                <a:latin typeface="Century Gothic"/>
                <a:ea typeface="Century Gothic"/>
                <a:cs typeface="Century Gothic"/>
                <a:sym typeface="Century Gothic"/>
              </a:rPr>
              <a:t>player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6"/>
          <p:cNvSpPr txBox="1"/>
          <p:nvPr/>
        </p:nvSpPr>
        <p:spPr>
          <a:xfrm>
            <a:off x="3469050" y="1940175"/>
            <a:ext cx="2205900" cy="260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What? </a:t>
            </a:r>
            <a:r>
              <a:rPr b="1" lang="en" sz="2200">
                <a:solidFill>
                  <a:srgbClr val="1155C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player</a:t>
            </a:r>
            <a:endParaRPr b="1" sz="2200">
              <a:solidFill>
                <a:srgbClr val="1155CC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What kind?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200">
                <a:solidFill>
                  <a:srgbClr val="1155C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soccer</a:t>
            </a:r>
            <a:endParaRPr b="1"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What like?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1155C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great</a:t>
            </a:r>
            <a:endParaRPr b="1"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/>
        </p:nvSpPr>
        <p:spPr>
          <a:xfrm>
            <a:off x="489150" y="993125"/>
            <a:ext cx="8137800" cy="19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</a:t>
            </a:r>
            <a:r>
              <a:rPr b="1"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great</a:t>
            </a: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soccer</a:t>
            </a: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player</a:t>
            </a: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Pelé </a:t>
            </a: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helped soccer to become a </a:t>
            </a:r>
            <a:r>
              <a:rPr b="1"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well-known</a:t>
            </a: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and </a:t>
            </a:r>
            <a:r>
              <a:rPr b="1"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popular</a:t>
            </a: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sport in the United States.</a:t>
            </a:r>
            <a:endParaRPr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/>
        </p:nvSpPr>
        <p:spPr>
          <a:xfrm>
            <a:off x="503100" y="2757025"/>
            <a:ext cx="8137800" cy="19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</a:t>
            </a:r>
            <a:r>
              <a:rPr b="1"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great</a:t>
            </a: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soccer</a:t>
            </a: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player</a:t>
            </a: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Pelé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 helped soccer to become a </a:t>
            </a:r>
            <a:r>
              <a:rPr b="1" lang="en" sz="2400">
                <a:latin typeface="Century Gothic"/>
                <a:ea typeface="Century Gothic"/>
                <a:cs typeface="Century Gothic"/>
                <a:sym typeface="Century Gothic"/>
              </a:rPr>
              <a:t>well-known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 and </a:t>
            </a:r>
            <a:r>
              <a:rPr b="1" lang="en" sz="2400">
                <a:latin typeface="Century Gothic"/>
                <a:ea typeface="Century Gothic"/>
                <a:cs typeface="Century Gothic"/>
                <a:sym typeface="Century Gothic"/>
              </a:rPr>
              <a:t>popular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 sport in the United States.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8"/>
          <p:cNvSpPr txBox="1"/>
          <p:nvPr/>
        </p:nvSpPr>
        <p:spPr>
          <a:xfrm>
            <a:off x="503100" y="708300"/>
            <a:ext cx="8137800" cy="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99999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Pelé was a </a:t>
            </a:r>
            <a:r>
              <a:rPr lang="en" sz="2400">
                <a:solidFill>
                  <a:srgbClr val="999999"/>
                </a:solidFill>
                <a:highlight>
                  <a:srgbClr val="999999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great soccer</a:t>
            </a:r>
            <a:r>
              <a:rPr lang="en" sz="2400">
                <a:solidFill>
                  <a:srgbClr val="99999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2400">
                <a:solidFill>
                  <a:srgbClr val="99999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player</a:t>
            </a:r>
            <a:r>
              <a:rPr lang="en" sz="2400">
                <a:solidFill>
                  <a:srgbClr val="99999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400">
              <a:solidFill>
                <a:srgbClr val="99999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8"/>
          <p:cNvSpPr txBox="1"/>
          <p:nvPr/>
        </p:nvSpPr>
        <p:spPr>
          <a:xfrm>
            <a:off x="503100" y="1800950"/>
            <a:ext cx="8137800" cy="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Pelé was a </a:t>
            </a:r>
            <a:r>
              <a:rPr b="1" lang="en" sz="24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great</a:t>
            </a:r>
            <a:r>
              <a:rPr lang="en" sz="24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24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soccer</a:t>
            </a:r>
            <a:r>
              <a:rPr lang="en" sz="24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24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player</a:t>
            </a:r>
            <a:r>
              <a:rPr lang="en" sz="24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4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2bf73b4ac84de7c90cc22e116d56fb9d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4f80d8fa05db4362c37c97716e1578e8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98F52DE-5B9B-4E14-9E27-A975622B41DD}"/>
</file>

<file path=customXml/itemProps2.xml><?xml version="1.0" encoding="utf-8"?>
<ds:datastoreItem xmlns:ds="http://schemas.openxmlformats.org/officeDocument/2006/customXml" ds:itemID="{EA97AA0D-8359-4E35-B95E-7D354F29CA50}"/>
</file>

<file path=customXml/itemProps3.xml><?xml version="1.0" encoding="utf-8"?>
<ds:datastoreItem xmlns:ds="http://schemas.openxmlformats.org/officeDocument/2006/customXml" ds:itemID="{D75898F3-17BB-4918-8CB3-75ABA78FD3A5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