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odttf" ContentType="application/vnd.openxmlformats-officedocument.obfuscatedFont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5143500" cx="9144000"/>
  <p:notesSz cx="6858000" cy="9144000"/>
  <p:embeddedFontLst>
    <p:embeddedFont>
      <p:font typeface="Century Gothic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CenturyGothic-regular.fntdata"/><Relationship Id="rId8" Type="http://schemas.openxmlformats.org/officeDocument/2006/relationships/slide" Target="slides/slide4.xml"/><Relationship Id="rId18" Type="http://schemas.openxmlformats.org/officeDocument/2006/relationships/customXml" Target="../customXml/item2.xml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8.xml"/><Relationship Id="rId7" Type="http://schemas.openxmlformats.org/officeDocument/2006/relationships/slide" Target="slides/slide3.xml"/><Relationship Id="rId17" Type="http://schemas.openxmlformats.org/officeDocument/2006/relationships/customXml" Target="../customXml/item1.xml"/><Relationship Id="rId2" Type="http://schemas.openxmlformats.org/officeDocument/2006/relationships/presProps" Target="presProps.xml"/><Relationship Id="rId16" Type="http://schemas.openxmlformats.org/officeDocument/2006/relationships/font" Target="fonts/CenturyGothic-boldItalic.fntdata"/><Relationship Id="rId11" Type="http://schemas.openxmlformats.org/officeDocument/2006/relationships/slide" Target="slides/slide7.xml"/><Relationship Id="rId1" Type="http://schemas.openxmlformats.org/officeDocument/2006/relationships/theme" Target="theme/theme2.xml"/><Relationship Id="rId6" Type="http://schemas.openxmlformats.org/officeDocument/2006/relationships/slide" Target="slides/slide2.xml"/><Relationship Id="rId15" Type="http://schemas.openxmlformats.org/officeDocument/2006/relationships/font" Target="fonts/CenturyGothic-italic.fntdata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customXml" Target="../customXml/item3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4" Type="http://schemas.openxmlformats.org/officeDocument/2006/relationships/font" Target="fonts/CenturyGothic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cc79d70b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cc79d70b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cc79d70b0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cc79d70b0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222222"/>
                </a:solidFill>
                <a:highlight>
                  <a:srgbClr val="FFFFFF"/>
                </a:highlight>
              </a:rPr>
              <a:t>Haiti is the world's oldest black republic and one of the oldest republics in the Western Hemisphere.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cc79d70b0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cc79d70b0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ccffdb869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ccffdb869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ccffdb86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ccffdb86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cc79d70b0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cc79d70b0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fc731446c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fc731446c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Relationship Id="rId4" Type="http://schemas.openxmlformats.org/officeDocument/2006/relationships/image" Target="../media/image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cja.org/where-we-work/haiti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Haitian Art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entury Gothic"/>
                <a:ea typeface="Century Gothic"/>
                <a:cs typeface="Century Gothic"/>
                <a:sym typeface="Century Gothic"/>
              </a:rPr>
              <a:t>Art for Change Gallery</a:t>
            </a:r>
            <a:endParaRPr sz="3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388340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Text Talk Week 7, Day 3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4995" y="123475"/>
            <a:ext cx="6067002" cy="4905998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256100" y="3320225"/>
            <a:ext cx="1938900" cy="7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Bithos Faustin</a:t>
            </a:r>
            <a:endParaRPr b="1"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Century Gothic"/>
                <a:ea typeface="Century Gothic"/>
                <a:cs typeface="Century Gothic"/>
                <a:sym typeface="Century Gothic"/>
              </a:rPr>
              <a:t>School</a:t>
            </a:r>
            <a:endParaRPr b="1"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45997" y="0"/>
            <a:ext cx="3610453" cy="5143495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 txBox="1"/>
          <p:nvPr/>
        </p:nvSpPr>
        <p:spPr>
          <a:xfrm>
            <a:off x="296625" y="3403775"/>
            <a:ext cx="2365200" cy="6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Phillipe Claude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Century Gothic"/>
                <a:ea typeface="Century Gothic"/>
                <a:cs typeface="Century Gothic"/>
                <a:sym typeface="Century Gothic"/>
              </a:rPr>
              <a:t>The Haitian Heroes</a:t>
            </a:r>
            <a:endParaRPr b="1"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3600" y="102588"/>
            <a:ext cx="6634748" cy="4938328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6"/>
          <p:cNvSpPr txBox="1"/>
          <p:nvPr/>
        </p:nvSpPr>
        <p:spPr>
          <a:xfrm>
            <a:off x="129025" y="3596700"/>
            <a:ext cx="1731000" cy="7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Jonas Exume </a:t>
            </a:r>
            <a:endParaRPr b="1"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Century Gothic"/>
                <a:ea typeface="Century Gothic"/>
                <a:cs typeface="Century Gothic"/>
                <a:sym typeface="Century Gothic"/>
              </a:rPr>
              <a:t>Open Market</a:t>
            </a:r>
            <a:endParaRPr b="1"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>
            <p:ph type="title"/>
          </p:nvPr>
        </p:nvSpPr>
        <p:spPr>
          <a:xfrm>
            <a:off x="180025" y="36480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latin typeface="Century Gothic"/>
                <a:ea typeface="Century Gothic"/>
                <a:cs typeface="Century Gothic"/>
                <a:sym typeface="Century Gothic"/>
              </a:rPr>
              <a:t>Jackson Day 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latin typeface="Century Gothic"/>
                <a:ea typeface="Century Gothic"/>
                <a:cs typeface="Century Gothic"/>
                <a:sym typeface="Century Gothic"/>
              </a:rPr>
              <a:t>RaRa</a:t>
            </a:r>
            <a:endParaRPr b="1"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9" name="Google Shape;79;p17"/>
          <p:cNvPicPr preferRelativeResize="0"/>
          <p:nvPr/>
        </p:nvPicPr>
        <p:blipFill rotWithShape="1">
          <a:blip r:embed="rId3">
            <a:alphaModFix/>
          </a:blip>
          <a:srcRect b="4091" l="0" r="0" t="2055"/>
          <a:stretch/>
        </p:blipFill>
        <p:spPr>
          <a:xfrm>
            <a:off x="1887425" y="130775"/>
            <a:ext cx="6936098" cy="48819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1563" y="422761"/>
            <a:ext cx="7640875" cy="4297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9"/>
          <p:cNvPicPr preferRelativeResize="0"/>
          <p:nvPr/>
        </p:nvPicPr>
        <p:blipFill rotWithShape="1">
          <a:blip r:embed="rId3">
            <a:alphaModFix/>
          </a:blip>
          <a:srcRect b="4062" l="0" r="0" t="2767"/>
          <a:stretch/>
        </p:blipFill>
        <p:spPr>
          <a:xfrm>
            <a:off x="217425" y="375400"/>
            <a:ext cx="4126853" cy="2883898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9"/>
          <p:cNvSpPr txBox="1"/>
          <p:nvPr/>
        </p:nvSpPr>
        <p:spPr>
          <a:xfrm>
            <a:off x="1309288" y="3292475"/>
            <a:ext cx="1943100" cy="3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Jackson Day, </a:t>
            </a: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RaRa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1" name="Google Shape;9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24950" y="2233525"/>
            <a:ext cx="4381675" cy="246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Calibri"/>
                <a:ea typeface="Calibri"/>
                <a:cs typeface="Calibri"/>
                <a:sym typeface="Calibri"/>
              </a:rPr>
              <a:t>Citations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Slides 2 - 5, 8 : Used by permission of Art for Change Gallery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Slides 6 and 7: </a:t>
            </a:r>
            <a:r>
              <a:rPr lang="en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http://cja.org/where-we-work/haiti/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99A4039A44494392F3C6644174EFD4" ma:contentTypeVersion="17" ma:contentTypeDescription="Create a new document." ma:contentTypeScope="" ma:versionID="2bf73b4ac84de7c90cc22e116d56fb9d">
  <xsd:schema xmlns:xsd="http://www.w3.org/2001/XMLSchema" xmlns:xs="http://www.w3.org/2001/XMLSchema" xmlns:p="http://schemas.microsoft.com/office/2006/metadata/properties" xmlns:ns2="d88a5585-8329-475e-b2d5-3ecaed923975" xmlns:ns3="8e4d829d-fbfb-4b2f-b3ff-512c8664d3e8" targetNamespace="http://schemas.microsoft.com/office/2006/metadata/properties" ma:root="true" ma:fieldsID="4f80d8fa05db4362c37c97716e1578e8" ns2:_="" ns3:_="">
    <xsd:import namespace="d88a5585-8329-475e-b2d5-3ecaed923975"/>
    <xsd:import namespace="8e4d829d-fbfb-4b2f-b3ff-512c8664d3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Not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ie8f5300a76e4615ac8677561665fe8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8a5585-8329-475e-b2d5-3ecaed9239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otes" ma:index="14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8e407dca-7e10-41d8-9780-494ed3966f6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ie8f5300a76e4615ac8677561665fe8e" ma:index="24" nillable="true" ma:taxonomy="true" ma:internalName="ie8f5300a76e4615ac8677561665fe8e" ma:taxonomyFieldName="Metadata" ma:displayName="Metadata" ma:default="" ma:fieldId="{2e8f5300-a76e-4615-ac86-77561665fe8e}" ma:sspId="8e407dca-7e10-41d8-9780-494ed3966f68" ma:termSetId="548a93fa-6488-4950-9383-a5b0d9980914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4d829d-fbfb-4b2f-b3ff-512c8664d3e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101382a6-fd2a-4255-8c6f-25838e23e578}" ma:internalName="TaxCatchAll" ma:showField="CatchAllData" ma:web="8e4d829d-fbfb-4b2f-b3ff-512c8664d3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e4d829d-fbfb-4b2f-b3ff-512c8664d3e8" xsi:nil="true"/>
    <Notes xmlns="d88a5585-8329-475e-b2d5-3ecaed923975" xsi:nil="true"/>
    <ie8f5300a76e4615ac8677561665fe8e xmlns="d88a5585-8329-475e-b2d5-3ecaed923975">
      <Terms xmlns="http://schemas.microsoft.com/office/infopath/2007/PartnerControls"/>
    </ie8f5300a76e4615ac8677561665fe8e>
    <lcf76f155ced4ddcb4097134ff3c332f xmlns="d88a5585-8329-475e-b2d5-3ecaed92397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BB259F1-FB77-40A5-BAAA-0E940600593D}"/>
</file>

<file path=customXml/itemProps2.xml><?xml version="1.0" encoding="utf-8"?>
<ds:datastoreItem xmlns:ds="http://schemas.openxmlformats.org/officeDocument/2006/customXml" ds:itemID="{F92393A5-44FC-47A0-B45D-5AFDF0DBBF2F}"/>
</file>

<file path=customXml/itemProps3.xml><?xml version="1.0" encoding="utf-8"?>
<ds:datastoreItem xmlns:ds="http://schemas.openxmlformats.org/officeDocument/2006/customXml" ds:itemID="{FB5B9C73-2605-4F84-A00B-81E4B52599E6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0x010100E199A4039A44494392F3C6644174EFD4</vt:lpwstr>
  </property>
</Properties>
</file>