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enturyGothic-italic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font" Target="fonts/CenturyGothic-bold.fntdata"/><Relationship Id="rId7" Type="http://schemas.openxmlformats.org/officeDocument/2006/relationships/slide" Target="slides/slide3.xml"/><Relationship Id="rId17" Type="http://schemas.openxmlformats.org/officeDocument/2006/relationships/customXml" Target="../customXml/item3.xml"/><Relationship Id="rId2" Type="http://schemas.openxmlformats.org/officeDocument/2006/relationships/presProps" Target="presProps.xml"/><Relationship Id="rId16" Type="http://schemas.openxmlformats.org/officeDocument/2006/relationships/customXml" Target="../customXml/item2.xml"/><Relationship Id="rId11" Type="http://schemas.openxmlformats.org/officeDocument/2006/relationships/font" Target="fonts/CenturyGothic-regular.fntdata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customXml" Target="../customXml/item1.xml"/><Relationship Id="rId10" Type="http://schemas.openxmlformats.org/officeDocument/2006/relationships/slide" Target="slides/slide6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CenturyGothic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5114ad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f5114ad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4413e3a74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4413e3a74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c6eb485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cc6eb485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c6eb485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cc6eb485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c6eb485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c6eb485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Art of JoeSam.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9596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Text Talk Week 7, Day 5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275" y="185400"/>
            <a:ext cx="3161675" cy="42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670950" y="4555950"/>
            <a:ext cx="72432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Three Aunts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Honoring Our Ancestors</a:t>
            </a:r>
            <a:endParaRPr i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311700" y="45148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Dancing Kids</a:t>
            </a:r>
            <a:r>
              <a:rPr lang="en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Tenderloin Children’s Center, San Francisco, California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5725" y="145700"/>
            <a:ext cx="4131575" cy="418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811950" y="4464150"/>
            <a:ext cx="7520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entury Gothic"/>
                <a:ea typeface="Century Gothic"/>
                <a:cs typeface="Century Gothic"/>
                <a:sym typeface="Century Gothic"/>
              </a:rPr>
              <a:t>Girl in Wheelchair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, Facility Neighborhood Center, Orlando, Florida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325" y="213700"/>
            <a:ext cx="3989350" cy="404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1524300" y="4475675"/>
            <a:ext cx="609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entury Gothic"/>
                <a:ea typeface="Century Gothic"/>
                <a:cs typeface="Century Gothic"/>
                <a:sym typeface="Century Gothic"/>
              </a:rPr>
              <a:t>Ice Play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, Ice Centre of San Jose, California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b="12141" l="9" r="0" t="13458"/>
          <a:stretch/>
        </p:blipFill>
        <p:spPr>
          <a:xfrm>
            <a:off x="1705075" y="76200"/>
            <a:ext cx="5733850" cy="432465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1337250" y="4504125"/>
            <a:ext cx="6469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entury Gothic"/>
                <a:ea typeface="Century Gothic"/>
                <a:cs typeface="Century Gothic"/>
                <a:sym typeface="Century Gothic"/>
              </a:rPr>
              <a:t>Hide N Seek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, Metro Rail Station, Los Angeles, California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4665" y="64925"/>
            <a:ext cx="4294660" cy="435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2bf73b4ac84de7c90cc22e116d56fb9d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4f80d8fa05db4362c37c97716e1578e8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CE6925-2F95-4E31-9BF9-2C86422EBDF4}"/>
</file>

<file path=customXml/itemProps2.xml><?xml version="1.0" encoding="utf-8"?>
<ds:datastoreItem xmlns:ds="http://schemas.openxmlformats.org/officeDocument/2006/customXml" ds:itemID="{C9EF7572-BE90-4104-B137-8EF0B3E76B18}"/>
</file>

<file path=customXml/itemProps3.xml><?xml version="1.0" encoding="utf-8"?>
<ds:datastoreItem xmlns:ds="http://schemas.openxmlformats.org/officeDocument/2006/customXml" ds:itemID="{FBA45E02-41E2-49AB-A330-3A4D2FDF1A37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