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62F000-B732-4A44-B9A2-E003F67B668F}">
  <a:tblStyle styleId="{AB62F000-B732-4A44-B9A2-E003F67B66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tableStyles" Target="tableStyles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4e10ee8d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4e10ee8d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4e10ee8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4e10ee8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4e10ee8d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4e10ee8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4e10ee8d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4e10ee8d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4e10ee8d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4e10ee8d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4e10ee8d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4e10ee8d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GnQTokfX6l5YxlaIf7gGeAHmweJMVzGh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Biography Phrases of Time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 Week 6 Day 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413" y="152400"/>
            <a:ext cx="684318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Growing Up Pedro 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11700" y="1642800"/>
            <a:ext cx="4498800" cy="185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By the time Ramón is fifteen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, he is pitching against grown men in games around Santo Domingo.</a:t>
            </a:r>
            <a:endParaRPr sz="24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23453" r="0" t="0"/>
          <a:stretch/>
        </p:blipFill>
        <p:spPr>
          <a:xfrm>
            <a:off x="5028700" y="814960"/>
            <a:ext cx="3803604" cy="351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11700" y="2095800"/>
            <a:ext cx="4498800" cy="95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Sometimes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Pedro walks for miles just to watch him pitch.</a:t>
            </a:r>
            <a:endParaRPr sz="24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23453" r="0" t="0"/>
          <a:stretch/>
        </p:blipFill>
        <p:spPr>
          <a:xfrm>
            <a:off x="5028700" y="814960"/>
            <a:ext cx="3803604" cy="351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311700" y="1857300"/>
            <a:ext cx="4498800" cy="142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At sixteen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Ramón is the youngest player on the Dominican national team.</a:t>
            </a:r>
            <a:endParaRPr sz="24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23453" r="0" t="0"/>
          <a:stretch/>
        </p:blipFill>
        <p:spPr>
          <a:xfrm>
            <a:off x="5028700" y="814960"/>
            <a:ext cx="3803604" cy="351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23453" r="0" t="0"/>
          <a:stretch/>
        </p:blipFill>
        <p:spPr>
          <a:xfrm>
            <a:off x="5028700" y="814960"/>
            <a:ext cx="3803604" cy="35135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" name="Google Shape;85;p18"/>
          <p:cNvGraphicFramePr/>
          <p:nvPr/>
        </p:nvGraphicFramePr>
        <p:xfrm>
          <a:off x="311700" y="1748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{AB62F000-B732-4A44-B9A2-E003F67B668F}</a:tableStyleId>
              </a:tblPr>
              <a:tblGrid>
                <a:gridCol w="4498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 the time Ramón is fifteen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Sometimes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sixteen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D8924A-0683-4786-8348-E22091CEA1F9}"/>
</file>

<file path=customXml/itemProps2.xml><?xml version="1.0" encoding="utf-8"?>
<ds:datastoreItem xmlns:ds="http://schemas.openxmlformats.org/officeDocument/2006/customXml" ds:itemID="{8B1DCE33-BC53-4B60-ACC5-325FC20FE64C}"/>
</file>

<file path=customXml/itemProps3.xml><?xml version="1.0" encoding="utf-8"?>
<ds:datastoreItem xmlns:ds="http://schemas.openxmlformats.org/officeDocument/2006/customXml" ds:itemID="{84528906-BBFE-4125-9E51-DEC04556FBC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