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regular.fntdata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ac9294a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ac9294a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e94f68879_0_1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e94f68879_0_1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e94f68879_0_18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e94f68879_0_1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e94f68879_0_1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e94f68879_0_1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e94f68879_0_1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e94f68879_0_1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e94f68879_0_19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e94f68879_0_19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e94f68879_0_1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e94f68879_0_1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W26AJIQ-ocrm6eE9fTJRwkG5UDw2GPsZ_l02iKR5JEg/edit#slide=id.p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Possessive Nouns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6,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4471" l="51576" r="0" t="0"/>
          <a:stretch/>
        </p:blipFill>
        <p:spPr>
          <a:xfrm>
            <a:off x="5858450" y="715400"/>
            <a:ext cx="2973849" cy="37127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4294967295" type="title"/>
          </p:nvPr>
        </p:nvSpPr>
        <p:spPr>
          <a:xfrm>
            <a:off x="311700" y="2121750"/>
            <a:ext cx="5371500" cy="9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Abuela</a:t>
            </a:r>
            <a:r>
              <a:rPr b="1" lang="en" sz="4200" u="sng">
                <a:latin typeface="Century Gothic"/>
                <a:ea typeface="Century Gothic"/>
                <a:cs typeface="Century Gothic"/>
                <a:sym typeface="Century Gothic"/>
              </a:rPr>
              <a:t>’s</a:t>
            </a: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 Weave</a:t>
            </a:r>
            <a:endParaRPr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4294967295" type="title"/>
          </p:nvPr>
        </p:nvSpPr>
        <p:spPr>
          <a:xfrm>
            <a:off x="311700" y="1700100"/>
            <a:ext cx="4602300" cy="17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Next to her, Esperanza’s grandmother, her Abuela, also kneeled in front of a backstrap loom.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17270" l="53669" r="1687" t="3615"/>
          <a:stretch/>
        </p:blipFill>
        <p:spPr>
          <a:xfrm>
            <a:off x="5174400" y="445025"/>
            <a:ext cx="3657901" cy="4582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4294967295" type="title"/>
          </p:nvPr>
        </p:nvSpPr>
        <p:spPr>
          <a:xfrm>
            <a:off x="311700" y="1730550"/>
            <a:ext cx="4602300" cy="16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Next to her, </a:t>
            </a:r>
            <a:r>
              <a:rPr lang="en" sz="22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Esperanza</a:t>
            </a:r>
            <a:r>
              <a:rPr b="1" lang="en" sz="2200" u="sng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’s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grandmother, her Abuela, also kneeled in front of a backstrap loom.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17270" l="53669" r="1687" t="3615"/>
          <a:stretch/>
        </p:blipFill>
        <p:spPr>
          <a:xfrm>
            <a:off x="5174400" y="445025"/>
            <a:ext cx="3657901" cy="4582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4294967295" type="title"/>
          </p:nvPr>
        </p:nvSpPr>
        <p:spPr>
          <a:xfrm>
            <a:off x="311700" y="1365750"/>
            <a:ext cx="460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And on the way back to Santa Cruz, grandmother and granddaughter sat side by side, Esperanza’s smooth and nimble fingers held tightly in her Abuela’s wrinkled old hands.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16445" l="8793" r="46343" t="3290"/>
          <a:stretch/>
        </p:blipFill>
        <p:spPr>
          <a:xfrm>
            <a:off x="5389680" y="456825"/>
            <a:ext cx="3442618" cy="435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4294967295" type="title"/>
          </p:nvPr>
        </p:nvSpPr>
        <p:spPr>
          <a:xfrm>
            <a:off x="311700" y="1353600"/>
            <a:ext cx="4602300" cy="24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And on the way back to Santa Cruz, grandmother and granddaughter sat side by side, </a:t>
            </a:r>
            <a:r>
              <a:rPr lang="en" sz="22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Esperanza</a:t>
            </a:r>
            <a:r>
              <a:rPr b="1" lang="en" sz="2200" u="sng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’s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smooth and nimble fingers held tightly in her </a:t>
            </a:r>
            <a:r>
              <a:rPr lang="en" sz="22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Abuela</a:t>
            </a:r>
            <a:r>
              <a:rPr b="1" lang="en" sz="2200" u="sng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’s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wrinkled old hands.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16445" l="8793" r="46343" t="3290"/>
          <a:stretch/>
        </p:blipFill>
        <p:spPr>
          <a:xfrm>
            <a:off x="5389680" y="456825"/>
            <a:ext cx="3442618" cy="435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343725" y="1206850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will write two sentences that include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nouns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AutoNum type="arabicPeriod"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sentence that includes a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noun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could show the relationship between two people or could show that someone owns something.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AutoNum type="arabicPeriod"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second sentence that includes a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noun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3C0CEC-ECF5-4A89-8411-8D771F483ADD}"/>
</file>

<file path=customXml/itemProps2.xml><?xml version="1.0" encoding="utf-8"?>
<ds:datastoreItem xmlns:ds="http://schemas.openxmlformats.org/officeDocument/2006/customXml" ds:itemID="{E0575549-CF57-4DF7-865F-CF090E77DE47}"/>
</file>

<file path=customXml/itemProps3.xml><?xml version="1.0" encoding="utf-8"?>
<ds:datastoreItem xmlns:ds="http://schemas.openxmlformats.org/officeDocument/2006/customXml" ds:itemID="{E79E3861-188A-4949-B0D1-40B750A0539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