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3289f7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3289f7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3289f7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3289f7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3289f7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3289f7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3289f78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3289f78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1b5e096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1b5e096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e786ba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e786ba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peopleofthefirstlight.org/maps/map1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eopleofthefirstlight.org/maps/map1.html" TargetMode="External"/><Relationship Id="rId4" Type="http://schemas.openxmlformats.org/officeDocument/2006/relationships/hyperlink" Target="https://www.pcritp.me/node/131" TargetMode="External"/><Relationship Id="rId5" Type="http://schemas.openxmlformats.org/officeDocument/2006/relationships/hyperlink" Target="https://vera-institute.files.svdcdn.com/production/downloads/publications/ME_Immigrant_Population_Profile.pdf?dm=1748636149" TargetMode="External"/><Relationship Id="rId6" Type="http://schemas.openxmlformats.org/officeDocument/2006/relationships/hyperlink" Target="https://map.americanimmigrationcouncil.org/locations/main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www.myheritage.com/wiki/Maine_historical_migration_rou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Who Lives in Maine?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Looking at Maps and Data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82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6, Day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Screenshot 2025-03-31 at 5.00.5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8" y="152400"/>
            <a:ext cx="7262007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697425" y="3759000"/>
            <a:ext cx="19116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Interactive Map </a:t>
            </a:r>
            <a:r>
              <a:rPr lang="en" sz="1800">
                <a:solidFill>
                  <a:schemeClr val="dk2"/>
                </a:solidFill>
              </a:rPr>
              <a:t>of the Wabanaki Homeland.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Screenshot 2025-03-31 at 5.06.4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33302" cy="504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Screen Shot 2025-12-17 at 12.36.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137" y="100934"/>
            <a:ext cx="333368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Screenshot 2025-03-31 at 5.00.5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94555" cy="252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 title="Screenshot 2025-03-31 at 5.06.4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955" y="1234950"/>
            <a:ext cx="4892247" cy="295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title="Screen Shot 2025-12-17 at 12.36.28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6350" y="2162150"/>
            <a:ext cx="1829925" cy="26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573850" y="970350"/>
            <a:ext cx="79947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2: Abbe Museum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https://peopleofthefirstlight.org/maps/map1.html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https://www.pcritp.me/node/131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Mapping Maine Communities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4: Vera Institute of Justice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https://vera-institute.files.svdcdn.com/production/downloads/publications/ME_Immigrant_Population_Profile.pdf?dm=1748636149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https://map.americanimmigrationcouncil.org/locations/maine/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507225" y="304100"/>
            <a:ext cx="519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 title="ChatGPT Image Mar 31, 2025, 05_34_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58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923075" y="1160850"/>
            <a:ext cx="47106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Information on historical Maine immigration for Teachers. 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Created by by Chatgpt with information from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MyHeritageWiki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https://www.myheritage.com/wiki/Maine_historical_migration_routes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168233-BF6A-4E09-962D-F17A0000D780}"/>
</file>

<file path=customXml/itemProps2.xml><?xml version="1.0" encoding="utf-8"?>
<ds:datastoreItem xmlns:ds="http://schemas.openxmlformats.org/officeDocument/2006/customXml" ds:itemID="{37653C96-723A-4C82-98A2-78893A42246D}"/>
</file>

<file path=customXml/itemProps3.xml><?xml version="1.0" encoding="utf-8"?>
<ds:datastoreItem xmlns:ds="http://schemas.openxmlformats.org/officeDocument/2006/customXml" ds:itemID="{0D47CE64-E0A2-439C-BDF3-8E4EE51342F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