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entury Gothic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CenturyGothic-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21" Type="http://schemas.openxmlformats.org/officeDocument/2006/relationships/customXml" Target="../customXml/item2.xml"/><Relationship Id="rId12" Type="http://schemas.openxmlformats.org/officeDocument/2006/relationships/slide" Target="slides/slide7.xml"/><Relationship Id="rId17" Type="http://schemas.openxmlformats.org/officeDocument/2006/relationships/font" Target="fonts/CenturyGothic-bold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font" Target="fonts/CenturyGothic-regular.fntdata"/><Relationship Id="rId20" Type="http://schemas.openxmlformats.org/officeDocument/2006/relationships/customXml" Target="../customXml/item1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font" Target="fonts/CenturyGothic-boldItalic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4b967b6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4b967b6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4b967b645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4b967b645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2b73bac1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2b73bac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https://design-altruism-project.org/2012/09/01/desperately-seeking-sari/, https://www.textileschool.com/270/major-fabric-weaving-patterns/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12b73bac19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12b73bac19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https://design-altruism-project.org/2012/09/01/desperately-seeking-sari/, https://www.textileschool.com/270/major-fabric-weaving-patterns/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de94f68879_0_6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de94f68879_0_6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12736c00d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12736c00d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https://jessieonajourney.com/tips-for-bus-travel-in-south-america/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12736c00dd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12736c00dd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https://jessieonajourney.com/tips-for-bus-travel-in-south-america/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e94f68879_0_7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de94f68879_0_7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12736c00dd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12736c00dd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https://www.familyeducation.com/life/cognitive-psychological-development/i-need-help-my-five-year-old-writes-backward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de94f68879_0_6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de94f68879_0_6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Words with Multiple Meanings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9767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5,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Words with Multiple Meanings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2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Choose one of the words we explored yesterday: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weave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journey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or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individual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two sentences with that word, one showing each meaning of the word.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767450"/>
            <a:ext cx="4045200" cy="80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weave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980175"/>
            <a:ext cx="4045200" cy="16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lace together threads to create a fabric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5700" y="191975"/>
            <a:ext cx="3305950" cy="439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9225" y="1031274"/>
            <a:ext cx="3688399" cy="259700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>
            <p:ph type="title"/>
          </p:nvPr>
        </p:nvSpPr>
        <p:spPr>
          <a:xfrm>
            <a:off x="265500" y="1767450"/>
            <a:ext cx="4045200" cy="80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weave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265500" y="2843400"/>
            <a:ext cx="4045200" cy="21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pattern or construction of a fabric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/>
        </p:nvSpPr>
        <p:spPr>
          <a:xfrm>
            <a:off x="580650" y="1733850"/>
            <a:ext cx="79827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I am going to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weave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these threads to make a hammock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This fabric has an interesting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weave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265500" y="1802250"/>
            <a:ext cx="4045200" cy="76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journey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" name="Google Shape;80;p17"/>
          <p:cNvSpPr txBox="1"/>
          <p:nvPr>
            <p:ph idx="1" type="subTitle"/>
          </p:nvPr>
        </p:nvSpPr>
        <p:spPr>
          <a:xfrm>
            <a:off x="265500" y="2884700"/>
            <a:ext cx="4045200" cy="16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long trip from one place to another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Image result for bus journey"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4525" y="782675"/>
            <a:ext cx="4286250" cy="28597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idx="1" type="subTitle"/>
          </p:nvPr>
        </p:nvSpPr>
        <p:spPr>
          <a:xfrm>
            <a:off x="265500" y="2873450"/>
            <a:ext cx="4045200" cy="11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go on a trip, to travel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Image result for bus journey"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4525" y="782675"/>
            <a:ext cx="4286250" cy="285972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8"/>
          <p:cNvSpPr txBox="1"/>
          <p:nvPr>
            <p:ph type="title"/>
          </p:nvPr>
        </p:nvSpPr>
        <p:spPr>
          <a:xfrm>
            <a:off x="265500" y="1802250"/>
            <a:ext cx="4045200" cy="76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journey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/>
        </p:nvSpPr>
        <p:spPr>
          <a:xfrm>
            <a:off x="580650" y="1900800"/>
            <a:ext cx="7982700" cy="13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Who will go on the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journey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with you?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Did they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journey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a long way to get there?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265500" y="1949475"/>
            <a:ext cx="4045200" cy="76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individual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9" name="Google Shape;99;p20"/>
          <p:cNvSpPr txBox="1"/>
          <p:nvPr>
            <p:ph idx="1" type="subTitle"/>
          </p:nvPr>
        </p:nvSpPr>
        <p:spPr>
          <a:xfrm>
            <a:off x="265500" y="3225025"/>
            <a:ext cx="4045200" cy="16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adjective</a:t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referring to one person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0" name="Google Shape;10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1700" y="1015225"/>
            <a:ext cx="3964200" cy="263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/>
        </p:nvSpPr>
        <p:spPr>
          <a:xfrm>
            <a:off x="580650" y="1938750"/>
            <a:ext cx="7982700" cy="12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Marcos is an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individual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 There is no one like him.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The children are doing their own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individual 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work.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5D6194-9BA8-49F7-B7F0-BA9412D1B259}"/>
</file>

<file path=customXml/itemProps2.xml><?xml version="1.0" encoding="utf-8"?>
<ds:datastoreItem xmlns:ds="http://schemas.openxmlformats.org/officeDocument/2006/customXml" ds:itemID="{57BD240B-FF22-4018-88C9-2525CA5EEC1C}"/>
</file>

<file path=customXml/itemProps3.xml><?xml version="1.0" encoding="utf-8"?>
<ds:datastoreItem xmlns:ds="http://schemas.openxmlformats.org/officeDocument/2006/customXml" ds:itemID="{1FD7E53F-8252-4D21-A884-1B3FE62BD22D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