
<file path=[Content_Types].xml><?xml version="1.0" encoding="utf-8"?>
<Types xmlns="http://schemas.openxmlformats.org/package/2006/content-types">
  <Default Extension="fntdata" ContentType="application/x-fontdata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customXml" Target="../customXml/item3.xml"/><Relationship Id="rId11" Type="http://schemas.openxmlformats.org/officeDocument/2006/relationships/font" Target="fonts/CenturyGothic-bold.fntdata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2.xml"/><Relationship Id="rId10" Type="http://schemas.openxmlformats.org/officeDocument/2006/relationships/font" Target="fonts/CenturyGothic-regular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de52d5b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de52d5b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49ea95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a49ea95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49ea950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49ea950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263ebf3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263ebf3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magnoliaeditions.com/wp-content/uploads/2012/11/Hung-Liu-madame-shoemaker-tap.jpg" TargetMode="External"/><Relationship Id="rId4" Type="http://schemas.openxmlformats.org/officeDocument/2006/relationships/hyperlink" Target="https://fineartamerica.com/featured/platform-shoes-hung-liu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Hung Liu Artwork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1019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5,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14575" y="73950"/>
            <a:ext cx="264780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“I Honor My Grandmother, Wang Ju-shou”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275" y="0"/>
            <a:ext cx="39060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28925" y="52675"/>
            <a:ext cx="1649100" cy="2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Madame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Shoemaker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827" y="0"/>
            <a:ext cx="6280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232150" y="83875"/>
            <a:ext cx="24984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Platform Shoes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428" y="0"/>
            <a:ext cx="41090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Honoring Our Ancestors,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Honor My Grandmother, Wang Ju-shou”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http://www.magnoliaeditions.com/wp-content/uploads/2012/11/Hung-Liu-madame-shoemaker-tap.jpg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https://fineartamerica.com/featured/platform-shoes-hung-liu.html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81392E-EC94-42EA-A30B-0D5171E5F768}"/>
</file>

<file path=customXml/itemProps2.xml><?xml version="1.0" encoding="utf-8"?>
<ds:datastoreItem xmlns:ds="http://schemas.openxmlformats.org/officeDocument/2006/customXml" ds:itemID="{CF0215D6-E724-4018-B173-B00FC254E810}"/>
</file>

<file path=customXml/itemProps3.xml><?xml version="1.0" encoding="utf-8"?>
<ds:datastoreItem xmlns:ds="http://schemas.openxmlformats.org/officeDocument/2006/customXml" ds:itemID="{FAA530EB-AE49-420F-B3AB-0980C5A0DA4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