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regular.fntdata"/><Relationship Id="rId8" Type="http://schemas.openxmlformats.org/officeDocument/2006/relationships/slide" Target="slides/slide4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1.xml"/><Relationship Id="rId2" Type="http://schemas.openxmlformats.org/officeDocument/2006/relationships/presProps" Target="presProps.xml"/><Relationship Id="rId16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2412f04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2412f04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7a9a98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7a9a98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9d8c8c5b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9d8c8c5b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7a9a983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7a9a983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9d8c8c5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9d8c8c5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7a9a98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7a9a98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2412f04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2412f04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2EaDKZ2NnB4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2EaDKZ2NnB4" TargetMode="External"/><Relationship Id="rId4" Type="http://schemas.openxmlformats.org/officeDocument/2006/relationships/hyperlink" Target="https://www.flickr.com/photos/renaissancechambara/7108758079" TargetMode="External"/><Relationship Id="rId9" Type="http://schemas.openxmlformats.org/officeDocument/2006/relationships/hyperlink" Target="http://www.windowsonlineuk.co.uk/blog/double-glazing-get-condensation-inside/" TargetMode="External"/><Relationship Id="rId5" Type="http://schemas.openxmlformats.org/officeDocument/2006/relationships/hyperlink" Target="https://www.flickr.com/photos/jodydigger/20932908175" TargetMode="External"/><Relationship Id="rId6" Type="http://schemas.openxmlformats.org/officeDocument/2006/relationships/hyperlink" Target="https://commons.wikimedia.org/wiki/File:Window_in_Ireland.jpg" TargetMode="External"/><Relationship Id="rId7" Type="http://schemas.openxmlformats.org/officeDocument/2006/relationships/hyperlink" Target="http://factsheets.okstate.edu/documents/fapc-203-strategies-to-reduce-moisture-condensation-in-food-facilities/" TargetMode="External"/><Relationship Id="rId8" Type="http://schemas.openxmlformats.org/officeDocument/2006/relationships/hyperlink" Target="https://commons.wikimedia.org/wiki/File:Condensation_on_water_bott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Images of Condensation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62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Science and Engineering Week 5, Lesson 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Condensation Time Laps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750" y="185813"/>
            <a:ext cx="6362500" cy="47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038" y="354525"/>
            <a:ext cx="3282532" cy="44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225" y="323750"/>
            <a:ext cx="3371983" cy="449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24779" r="22721" t="4979"/>
          <a:stretch/>
        </p:blipFill>
        <p:spPr>
          <a:xfrm>
            <a:off x="2822450" y="180087"/>
            <a:ext cx="3499101" cy="47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600" y="202288"/>
            <a:ext cx="7088800" cy="47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700" y="216813"/>
            <a:ext cx="7084600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 video: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https://www.youtube.com/watch?v=2EaDKZ2NnB4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https://www.flickr.com/photos/renaissancechambara/7108758079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https://www.flickr.com/photos/jodydigger/20932908175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https://commons.wikimedia.org/wiki/File:Window_in_Ireland.jpg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http://factsheets.okstate.edu/documents/fapc-203-strategies-to-reduce-moisture-condensation-in-food-facilities/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https://commons.wikimedia.org/wiki/File:Condensation_on_water_bottle.jpg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http://www.windowsonlineuk.co.uk/blog/double-glazing-get-condensation-inside/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F9133E-1A74-409A-95BC-D8F14643FB73}"/>
</file>

<file path=customXml/itemProps2.xml><?xml version="1.0" encoding="utf-8"?>
<ds:datastoreItem xmlns:ds="http://schemas.openxmlformats.org/officeDocument/2006/customXml" ds:itemID="{F37B0CAC-B4BC-4365-A7F4-F707A8C1A49A}"/>
</file>

<file path=customXml/itemProps3.xml><?xml version="1.0" encoding="utf-8"?>
<ds:datastoreItem xmlns:ds="http://schemas.openxmlformats.org/officeDocument/2006/customXml" ds:itemID="{220EA696-6DE2-41DC-AB0E-21C94108413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