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odttf" ContentType="application/vnd.openxmlformats-officedocument.obfuscatedFont"/>
  <Default Extension="png" ContentType="image/png"/>
  <Default Extension="rels" ContentType="application/vnd.openxmlformats-package.relationships+xml"/>
  <Default Extension="xml" ContentType="application/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Century Gothic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CenturyGothic-bold.fntdata"/><Relationship Id="rId8" Type="http://schemas.openxmlformats.org/officeDocument/2006/relationships/slide" Target="slides/slide3.xml"/><Relationship Id="rId18" Type="http://schemas.openxmlformats.org/officeDocument/2006/relationships/customXml" Target="../customXml/item3.xml"/><Relationship Id="rId3" Type="http://schemas.openxmlformats.org/officeDocument/2006/relationships/presProps" Target="presProps.xml"/><Relationship Id="rId12" Type="http://schemas.openxmlformats.org/officeDocument/2006/relationships/font" Target="fonts/CenturyGothic-regular.fntdata"/><Relationship Id="rId7" Type="http://schemas.openxmlformats.org/officeDocument/2006/relationships/slide" Target="slides/slide2.xml"/><Relationship Id="rId17" Type="http://schemas.openxmlformats.org/officeDocument/2006/relationships/customXml" Target="../customXml/item2.xml"/><Relationship Id="rId2" Type="http://schemas.openxmlformats.org/officeDocument/2006/relationships/viewProps" Target="viewProps.xml"/><Relationship Id="rId16" Type="http://schemas.openxmlformats.org/officeDocument/2006/relationships/customXml" Target="../customXml/item1.xml"/><Relationship Id="rId11" Type="http://schemas.openxmlformats.org/officeDocument/2006/relationships/slide" Target="slides/slide6.xml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5" Type="http://schemas.openxmlformats.org/officeDocument/2006/relationships/font" Target="fonts/CenturyGothic-boldItalic.fntdata"/><Relationship Id="rId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CenturyGothic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0c6ac017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0c6ac017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0c6ac0179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0c6ac0179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0c6ac0179e_0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0c6ac0179e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0500ef3f48_0_6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0500ef3f48_0_6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0500ef3f48_0_6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0500ef3f48_0_6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10500ef3f48_0_6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10500ef3f48_0_6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Relationship Id="rId4" Type="http://schemas.openxmlformats.org/officeDocument/2006/relationships/image" Target="../media/image6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jpg"/><Relationship Id="rId4" Type="http://schemas.openxmlformats.org/officeDocument/2006/relationships/hyperlink" Target="http://drive.google.com/file/d/1no_knVwox8tKnlm-K9utSR1OW3OwuuD7/view" TargetMode="External"/><Relationship Id="rId5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Relationship Id="rId4" Type="http://schemas.openxmlformats.org/officeDocument/2006/relationships/hyperlink" Target="http://drive.google.com/file/d/1cZIL5FT5rq58HnSsPDdSClwa9RJ2dtaA/view" TargetMode="External"/><Relationship Id="rId5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Poem Titles and Shapes</a:t>
            </a:r>
            <a:endParaRPr sz="36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36254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entury Gothic"/>
                <a:ea typeface="Century Gothic"/>
                <a:cs typeface="Century Gothic"/>
                <a:sym typeface="Century Gothic"/>
              </a:rPr>
              <a:t>Writing Unit 3, Week 4, Day 3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47300" y="200896"/>
            <a:ext cx="2853996" cy="3462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b="90714" l="0" r="52847" t="0"/>
          <a:stretch/>
        </p:blipFill>
        <p:spPr>
          <a:xfrm>
            <a:off x="295250" y="1061675"/>
            <a:ext cx="3130530" cy="378821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3715" y="1245676"/>
            <a:ext cx="2938866" cy="3654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 rotWithShape="1">
          <a:blip r:embed="rId4">
            <a:alphaModFix/>
          </a:blip>
          <a:srcRect b="5295" l="54599" r="0" t="13981"/>
          <a:stretch/>
        </p:blipFill>
        <p:spPr>
          <a:xfrm>
            <a:off x="295251" y="1440488"/>
            <a:ext cx="3130530" cy="3420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/>
        </p:nvSpPr>
        <p:spPr>
          <a:xfrm>
            <a:off x="2259600" y="585450"/>
            <a:ext cx="4624800" cy="397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600">
                <a:latin typeface="Calibri"/>
                <a:ea typeface="Calibri"/>
                <a:cs typeface="Calibri"/>
                <a:sym typeface="Calibri"/>
              </a:rPr>
              <a:t>A Blank White Page</a:t>
            </a:r>
            <a:endParaRPr b="1"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by Francisco X. Alarcón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is a meadow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after a snowfall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that a poem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latin typeface="Calibri"/>
                <a:ea typeface="Calibri"/>
                <a:cs typeface="Calibri"/>
                <a:sym typeface="Calibri"/>
              </a:rPr>
              <a:t>hopes to cross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74" name="Google Shape;74;p16" title="I know The River Loves Me_Slide 5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52400"/>
            <a:ext cx="457200" cy="4572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01038" y="152400"/>
            <a:ext cx="7741920" cy="4838700"/>
          </a:xfrm>
          <a:prstGeom prst="rect">
            <a:avLst/>
          </a:prstGeom>
          <a:noFill/>
          <a:ln cap="flat" cmpd="sng" w="9525">
            <a:solidFill>
              <a:srgbClr val="B7B7B7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80" name="Google Shape;80;p17" title="I know The River Loves Me_Slide 10.mp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5448" y="152400"/>
            <a:ext cx="457200" cy="457200"/>
          </a:xfrm>
          <a:prstGeom prst="rect">
            <a:avLst/>
          </a:prstGeom>
          <a:noFill/>
          <a:ln cap="flat" cmpd="sng" w="19050">
            <a:solidFill>
              <a:srgbClr val="6AA84F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/>
        </p:nvSpPr>
        <p:spPr>
          <a:xfrm>
            <a:off x="3329100" y="194550"/>
            <a:ext cx="2485800" cy="4754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Taking root in windy sand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is not an easy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way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 go about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finding a place to stay.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A ditchbank or wood's-edge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	has firmer ground.</a:t>
            </a:r>
            <a:endParaRPr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 a loose world though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something can be started—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root touch water,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 tip break sand—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Mounds from that can rise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on held mounds,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gesture of building, keeping,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a trapping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into shape.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66666"/>
                </a:solidFill>
                <a:latin typeface="Calibri"/>
                <a:ea typeface="Calibri"/>
                <a:cs typeface="Calibri"/>
                <a:sym typeface="Calibri"/>
              </a:rPr>
              <a:t>Firm ground is not available ground.</a:t>
            </a:r>
            <a:endParaRPr b="1" sz="1100">
              <a:solidFill>
                <a:srgbClr val="666666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8"/>
          <p:cNvSpPr txBox="1"/>
          <p:nvPr/>
        </p:nvSpPr>
        <p:spPr>
          <a:xfrm>
            <a:off x="1226700" y="839325"/>
            <a:ext cx="1732500" cy="106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Dunes 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03200" lvl="0" marL="203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A.R Ammons</a:t>
            </a:r>
            <a:endParaRPr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99A4039A44494392F3C6644174EFD4" ma:contentTypeVersion="17" ma:contentTypeDescription="Create a new document." ma:contentTypeScope="" ma:versionID="2bf73b4ac84de7c90cc22e116d56fb9d">
  <xsd:schema xmlns:xsd="http://www.w3.org/2001/XMLSchema" xmlns:xs="http://www.w3.org/2001/XMLSchema" xmlns:p="http://schemas.microsoft.com/office/2006/metadata/properties" xmlns:ns2="d88a5585-8329-475e-b2d5-3ecaed923975" xmlns:ns3="8e4d829d-fbfb-4b2f-b3ff-512c8664d3e8" targetNamespace="http://schemas.microsoft.com/office/2006/metadata/properties" ma:root="true" ma:fieldsID="4f80d8fa05db4362c37c97716e1578e8" ns2:_="" ns3:_="">
    <xsd:import namespace="d88a5585-8329-475e-b2d5-3ecaed923975"/>
    <xsd:import namespace="8e4d829d-fbfb-4b2f-b3ff-512c8664d3e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Not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ie8f5300a76e4615ac8677561665fe8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8a5585-8329-475e-b2d5-3ecaed9239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Notes" ma:index="14" nillable="true" ma:displayName="Notes" ma:format="Dropdown" ma:internalName="Notes">
      <xsd:simpleType>
        <xsd:restriction base="dms:Text">
          <xsd:maxLength value="255"/>
        </xsd:restriction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8e407dca-7e10-41d8-9780-494ed3966f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ie8f5300a76e4615ac8677561665fe8e" ma:index="24" nillable="true" ma:taxonomy="true" ma:internalName="ie8f5300a76e4615ac8677561665fe8e" ma:taxonomyFieldName="Metadata" ma:displayName="Metadata" ma:default="" ma:fieldId="{2e8f5300-a76e-4615-ac86-77561665fe8e}" ma:sspId="8e407dca-7e10-41d8-9780-494ed3966f68" ma:termSetId="548a93fa-6488-4950-9383-a5b0d9980914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4d829d-fbfb-4b2f-b3ff-512c8664d3e8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101382a6-fd2a-4255-8c6f-25838e23e578}" ma:internalName="TaxCatchAll" ma:showField="CatchAllData" ma:web="8e4d829d-fbfb-4b2f-b3ff-512c8664d3e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e4d829d-fbfb-4b2f-b3ff-512c8664d3e8" xsi:nil="true"/>
    <Notes xmlns="d88a5585-8329-475e-b2d5-3ecaed923975" xsi:nil="true"/>
    <ie8f5300a76e4615ac8677561665fe8e xmlns="d88a5585-8329-475e-b2d5-3ecaed923975">
      <Terms xmlns="http://schemas.microsoft.com/office/infopath/2007/PartnerControls"/>
    </ie8f5300a76e4615ac8677561665fe8e>
    <lcf76f155ced4ddcb4097134ff3c332f xmlns="d88a5585-8329-475e-b2d5-3ecaed92397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53D3F35-2D26-4067-8CDC-A4A25CCE1327}"/>
</file>

<file path=customXml/itemProps2.xml><?xml version="1.0" encoding="utf-8"?>
<ds:datastoreItem xmlns:ds="http://schemas.openxmlformats.org/officeDocument/2006/customXml" ds:itemID="{243C99D3-E5F4-4D0F-B756-BC5950D0816C}"/>
</file>

<file path=customXml/itemProps3.xml><?xml version="1.0" encoding="utf-8"?>
<ds:datastoreItem xmlns:ds="http://schemas.openxmlformats.org/officeDocument/2006/customXml" ds:itemID="{A42B08F3-7782-45B0-9F0F-FBD17A02ADAB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0x010100E199A4039A44494392F3C6644174EFD4</vt:lpwstr>
  </property>
</Properties>
</file>