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b967b6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4b967b6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389cc0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389cc0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google images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sounds: https://www.youtube.com/watch?v=V9yp99xGP6s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94f68879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e94f68879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f389cc06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f389cc06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https://www.telegraph.co.uk/music/news/wind-instruments-perfectly-safe-cant-band-play/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e94f68879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e94f68879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f389cc06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f389cc06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https://fineartamerica.com/featured/nepali-girls-namaste-greeting-himalayas-craig-lovell.html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94f68879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94f68879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4b967b64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4b967b64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V9yp99xGP6s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jpg"/><Relationship Id="rId5" Type="http://schemas.openxmlformats.org/officeDocument/2006/relationships/hyperlink" Target="http://www.youtube.com/watch?v=V9yp99xGP6s" TargetMode="External"/><Relationship Id="rId6" Type="http://schemas.openxmlformats.org/officeDocument/2006/relationships/hyperlink" Target="http://www.youtube.com/watch?v=V9yp99xGP6s" TargetMode="External"/><Relationship Id="rId7" Type="http://schemas.openxmlformats.org/officeDocument/2006/relationships/hyperlink" Target="http://www.youtube.com/watch?v=V9yp99xGP6s" TargetMode="External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TRN_RGU_BAM" TargetMode="Externa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Words with Multiple Meanings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4,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pitch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high or low quality of a sound</a:t>
            </a:r>
            <a:endParaRPr b="1"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his video goes well with a great resource on TPT: https://www.teacherspayteachers.com/Product/High-vs-Low-Sort-Worksheet-Activity-1932062&#10;Be sure to check out Making Music Memories with Brittany DeLaruelleWard on Teachers Pay Teachers and support her work as well :)&#10;&#10;Looking for a way to show support? Buy me a coffee! https://www.buymeacoffee.com/mrsgibbsmusic&#10;&#10;This video will help your students determine if what they hear is a high or low sound.&#10;Tea kettle: high&#10;Timpani: low&#10;String bass: low&#10;Piccolo: high&#10;Lion roar: low&#10;Triangle: high&#10;Bear growl: low&#10;Whistle: high&#10;Witch cackle: high&#10;Tuba: low&#10;Chick: high&#10;Pirate: low" id="62" name="Google Shape;62;p14" title="High or Low Soun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588" y="4378230"/>
            <a:ext cx="842675" cy="631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goes well with a great resource on TPT: https://www.teacherspayteachers.com/Product/High-vs-Low-Sort-Worksheet-Activity-1932062&#10;Be sure to check out Making Music Memories with Brittany DeLaruelleWard on Teachers Pay Teachers and support her work as well :)&#10;&#10;Looking for a way to show support? Buy me a coffee! https://www.buymeacoffee.com/mrsgibbsmusic&#10;&#10;This video will help your students determine if what they hear is a high or low sound.&#10;Tea kettle: high&#10;Timpani: low&#10;String bass: low&#10;Piccolo: high&#10;Lion roar: low&#10;Triangle: high&#10;Bear growl: low&#10;Whistle: high&#10;Witch cackle: high&#10;Tuba: low&#10;Chick: high&#10;Pirate: low" id="63" name="Google Shape;63;p14" title="High or Low Sounds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9908" y="4378225"/>
            <a:ext cx="842666" cy="6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goes well with a great resource on TPT: https://www.teacherspayteachers.com/Product/High-vs-Low-Sort-Worksheet-Activity-1932062&#10;Be sure to check out Making Music Memories with Brittany DeLaruelleWard on Teachers Pay Teachers and support her work as well :)&#10;&#10;Looking for a way to show support? Buy me a coffee! https://www.buymeacoffee.com/mrsgibbsmusic&#10;&#10;This video will help your students determine if what they hear is a high or low sound.&#10;Tea kettle: high&#10;Timpani: low&#10;String bass: low&#10;Piccolo: high&#10;Lion roar: low&#10;Triangle: high&#10;Bear growl: low&#10;Whistle: high&#10;Witch cackle: high&#10;Tuba: low&#10;Chick: high&#10;Pirate: low" id="64" name="Google Shape;64;p14" title="High or Low Sounds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9300" y="4378225"/>
            <a:ext cx="842650" cy="631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deo goes well with a great resource on TPT: https://www.teacherspayteachers.com/Product/High-vs-Low-Sort-Worksheet-Activity-1932062&#10;Be sure to check out Making Music Memories with Brittany DeLaruelleWard on Teachers Pay Teachers and support her work as well :)&#10;&#10;Looking for a way to show support? Buy me a coffee! https://www.buymeacoffee.com/mrsgibbsmusic&#10;&#10;This video will help your students determine if what they hear is a high or low sound.&#10;Tea kettle: high&#10;Timpani: low&#10;String bass: low&#10;Piccolo: high&#10;Lion roar: low&#10;Triangle: high&#10;Bear growl: low&#10;Whistle: high&#10;Witch cackle: high&#10;Tuba: low&#10;Chick: high&#10;Pirate: low" id="65" name="Google Shape;65;p14" title="High or Low Sounds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975" y="4378238"/>
            <a:ext cx="842675" cy="63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8">
            <a:alphaModFix/>
          </a:blip>
          <a:srcRect b="0" l="35226" r="9996" t="2600"/>
          <a:stretch/>
        </p:blipFill>
        <p:spPr>
          <a:xfrm>
            <a:off x="7257825" y="810376"/>
            <a:ext cx="1702715" cy="201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9">
            <a:alphaModFix/>
          </a:blip>
          <a:srcRect b="0" l="22269" r="0" t="0"/>
          <a:stretch/>
        </p:blipFill>
        <p:spPr>
          <a:xfrm>
            <a:off x="4771575" y="788925"/>
            <a:ext cx="2353296" cy="201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580650" y="1929300"/>
            <a:ext cx="79827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She will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pitch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the baseball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That teapot makes a sound with a high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pitch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5500" y="1272450"/>
            <a:ext cx="4045200" cy="12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tune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65500" y="3005175"/>
            <a:ext cx="4045200" cy="16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musical sounds with a melody and sometimes harmony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525" y="662850"/>
            <a:ext cx="4045201" cy="2526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lay on the recorder Twinkle Twinkle Little Star.&#10;VERY EASY RECORDER SONGS ► https://www.youtube.com/playlist?list=PLQadz4_Sz9CjQW3ukfB9ngoRoSWFbIoOI&#10;Support me with a channel membership (If you want!) ► https://www.youtube.com/youcanplayit/join&#10;&#10;Normal: 00:06 - Slow: 00:51 .&#10;How to know which fingering is used by your recorder:&#10;- On a Baroque fingered recorder hole 4 is smaller than hole 5.&#10;- On a German fingered recorder hole 5 is smaller than hole 4.&#10;&#10;CONSIDER SUBSCRIBING! ► https://www.youtube.com/youcanplayit?sub_confirmation=1 .&#10;&#10;MORE TUTORIALS:&#10;🎵 Very Easy Songs: http://www.youtube.com/playlist?list=PLQadz4_Sz9CjQW3ukfB9ngoRoSWFbIoOI&#10;🎵 Classical Music: http://www.youtube.com/playlist?list=PLQadz4_Sz9Cg6ZbABdvwnMybG75S-YCt7&#10;🎵 Popular Songs: http://www.youtube.com/playlist?list=PLQadz4_Sz9CiwQ-eKKKhg1xWbjFdcgoiC&#10;🎵 Traditional Music: http://www.youtube.com/playlist?list=PLQadz4_Sz9CjbrPMsXHeT7-Ov_-l2wuZQ&#10;🎵 Christmas Songs: http://www.youtube.com/playlist?list=PLQadz4_Sz9Cjgv3kkeSBMfzKyXlkEx2NA&#10;&#10;EXTRA LINKS:&#10;● Website: http://www.youcanplayit.com&#10;● Twitter: http://twitter.com/youcanplayit&#10;● Facebook: http://facebook.com/youcanplayit" id="80" name="Google Shape;80;p16" title="Twinkle Twinkle Little Star (D Major) - Recorder Tutorial 🎵 EASY So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79" y="3749900"/>
            <a:ext cx="1424150" cy="10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80650" y="1751100"/>
            <a:ext cx="79827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What is the name of that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tune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you played?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We need to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tune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our instruments so that they sound the same.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custom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 way of acting that is usual for a person or group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050" y="1013250"/>
            <a:ext cx="374332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80650" y="1571700"/>
            <a:ext cx="79827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Those are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custom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sneakers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 There are not any other ones like them.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It is our 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custom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to greet each other with a handshake.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with Multiple Meanings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one of the words we explored yesterday: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pitch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two sentences with that word, one showing each meaning of the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8DF3A-D27B-4C25-A45E-61C0533B42F6}"/>
</file>

<file path=customXml/itemProps2.xml><?xml version="1.0" encoding="utf-8"?>
<ds:datastoreItem xmlns:ds="http://schemas.openxmlformats.org/officeDocument/2006/customXml" ds:itemID="{7387E7F8-7CDA-4F6F-A45A-9105EDEF3B6B}"/>
</file>

<file path=customXml/itemProps3.xml><?xml version="1.0" encoding="utf-8"?>
<ds:datastoreItem xmlns:ds="http://schemas.openxmlformats.org/officeDocument/2006/customXml" ds:itemID="{C41368D4-6D35-4536-B948-68137D9BF73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