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6" Type="http://schemas.openxmlformats.org/officeDocument/2006/relationships/customXml" Target="../customXml/item3.xml"/><Relationship Id="rId21" Type="http://schemas.openxmlformats.org/officeDocument/2006/relationships/font" Target="fonts/CenturyGothic-bold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5" Type="http://schemas.openxmlformats.org/officeDocument/2006/relationships/customXml" Target="../customXml/item2.xml"/><Relationship Id="rId20" Type="http://schemas.openxmlformats.org/officeDocument/2006/relationships/font" Target="fonts/CenturyGothic-regular.fntdata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24" Type="http://schemas.openxmlformats.org/officeDocument/2006/relationships/customXml" Target="../customXml/item1.xml"/><Relationship Id="rId23" Type="http://schemas.openxmlformats.org/officeDocument/2006/relationships/font" Target="fonts/CenturyGothic-boldItalic.fntdata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font" Target="fonts/CenturyGothic-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1a1d851b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1a1d851b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e3df2b42332d1a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e3df2b42332d1a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e3df2b42332d1a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e3df2b42332d1a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49ea95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49ea95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105666a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105666a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8e3df2b42332d1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8e3df2b42332d1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1a1d851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1a1d851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1a1d851b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1a1d851b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1a1d851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1a1d851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a1d851b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a1d851b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105666a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105666a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105666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105666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e3df2b42332d1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e3df2b42332d1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e3df2b42332d1a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e3df2b42332d1a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WltXFzynGYBuxjQmoX67ZLdx5vAWDyCm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CTTG6xZGExYbPrcCozuFWXVbb3ztSPnd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saclaudia.abril.com.br/arte/obra-publica-de-tomie-ohtake-e-restaurada-em-santos/" TargetMode="External"/><Relationship Id="rId4" Type="http://schemas.openxmlformats.org/officeDocument/2006/relationships/hyperlink" Target="http://www.thisiscolossal.com/2012/06/giant-fish-sculptures-made-from-discarded-plastic-bottles-in-rio/" TargetMode="External"/><Relationship Id="rId10" Type="http://schemas.openxmlformats.org/officeDocument/2006/relationships/hyperlink" Target="https://www.huffingtonpost.com/entry/favela-painting-foundation-is-using-art-to-rejuvenate-brazils-slums_us_57b70004e4b00d9c3a16f179" TargetMode="External"/><Relationship Id="rId9" Type="http://schemas.openxmlformats.org/officeDocument/2006/relationships/hyperlink" Target="http://www.favelapainting.com/" TargetMode="External"/><Relationship Id="rId5" Type="http://schemas.openxmlformats.org/officeDocument/2006/relationships/hyperlink" Target="https://www.fodors.com/news/photos/the-15-most-magical-outdoor-stairways-in-the-world" TargetMode="External"/><Relationship Id="rId6" Type="http://schemas.openxmlformats.org/officeDocument/2006/relationships/hyperlink" Target="https://velvetescape.com/street-art-in-rio-de-janeiro/" TargetMode="External"/><Relationship Id="rId7" Type="http://schemas.openxmlformats.org/officeDocument/2006/relationships/hyperlink" Target="https://news.artnet.com/opinion/the-34th-sao-paulo-biennial-review-2015655" TargetMode="External"/><Relationship Id="rId8" Type="http://schemas.openxmlformats.org/officeDocument/2006/relationships/hyperlink" Target="https://www.discoverwalks.com/blog/sao-paulo/top-10-facts-about-the-ibirapuera-park-in-sao-paul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CTTG6xZGExYbPrcCozuFWXVbb3ztSPnd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://drive.google.com/file/d/1OLEsOrp9LYFt-wFJsTQiojUWrRVIZeYj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NEtNmeV92HVUrkhTBBk0jc6dlIFWoghK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992" l="0" r="0" t="6337"/>
          <a:stretch/>
        </p:blipFill>
        <p:spPr>
          <a:xfrm>
            <a:off x="2528700" y="100862"/>
            <a:ext cx="4086600" cy="49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Slide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701250" y="4439425"/>
            <a:ext cx="77415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4142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Artist: Jaider Esbell</a:t>
            </a:r>
            <a:endParaRPr sz="1500">
              <a:solidFill>
                <a:srgbClr val="141423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4142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sculpture installed as part of the Bienal de </a:t>
            </a:r>
            <a:r>
              <a:rPr lang="en" sz="1500">
                <a:solidFill>
                  <a:srgbClr val="1414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São Paolo</a:t>
            </a:r>
            <a:r>
              <a:rPr lang="en" sz="1500">
                <a:solidFill>
                  <a:srgbClr val="1414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476" y="141950"/>
            <a:ext cx="6323049" cy="421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701250" y="4428975"/>
            <a:ext cx="77415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Architect: Oscar Niemeyer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Parque Ibirapuera Museum entrance, </a:t>
            </a:r>
            <a:r>
              <a:rPr lang="en" sz="15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São Paolo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012" y="231250"/>
            <a:ext cx="6097974" cy="4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b="0" l="3329" r="2614" t="0"/>
          <a:stretch/>
        </p:blipFill>
        <p:spPr>
          <a:xfrm>
            <a:off x="56238" y="627075"/>
            <a:ext cx="9031526" cy="32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/>
        </p:nvSpPr>
        <p:spPr>
          <a:xfrm>
            <a:off x="444325" y="4074825"/>
            <a:ext cx="82929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Artists: Haas &amp; Hahn, Favela Painting Foundation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Santa Marta, Rio de Janeiro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662" y="301675"/>
            <a:ext cx="6458674" cy="3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1728738" y="4046450"/>
            <a:ext cx="5686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“Boy With a Kite”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Artists: Haas &amp; Hahn, Favela Painting Foundation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Vila Cruzeiro, Rio de Janeiro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 b="8289" l="0" r="0" t="8564"/>
          <a:stretch/>
        </p:blipFill>
        <p:spPr>
          <a:xfrm>
            <a:off x="706738" y="162000"/>
            <a:ext cx="7730527" cy="48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 title="Slide 3 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01937" cy="4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57350" y="246800"/>
            <a:ext cx="81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57350" y="933900"/>
            <a:ext cx="78075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https://casaclaudia.abril.com.br/arte/obra-publica-de-tomie-ohtake-e-restaurada-em-santos/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http://www.thisiscolossal.com/2012/06/giant-fish-sculptures-made-from-discarded-plastic-bottles-in-rio/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8: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https://www.fodors.com/news/photos/the-15-most-magical-outdoor-stairways-in-the-world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9: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https://velvetescape.com/street-art-in-rio-de-janeiro/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10: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https://news.artnet.com/opinion/the-34th-sao-paulo-biennial-review-2015655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11: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https://www.discoverwalks.com/blog/sao-paulo/top-10-facts-about-the-ibirapuera-park-in-sao-paulo/</a:t>
            </a: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12: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http://www.favelapainting.com/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13: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https://www.huffingtonpost.com/entry/favela-painting-foundation-is-using-art-to-rejuvenate-brazils-slums_us_57b70004e4b00d9c3a16f179</a:t>
            </a:r>
            <a:endParaRPr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8289" l="0" r="0" t="8564"/>
          <a:stretch/>
        </p:blipFill>
        <p:spPr>
          <a:xfrm>
            <a:off x="706738" y="162000"/>
            <a:ext cx="7730527" cy="48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Slide 3 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01937" cy="4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3034" l="0" r="2362" t="10519"/>
          <a:stretch/>
        </p:blipFill>
        <p:spPr>
          <a:xfrm>
            <a:off x="478913" y="168750"/>
            <a:ext cx="8186174" cy="480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Slide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6769" y="251050"/>
            <a:ext cx="382150" cy="26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15824" l="4333" r="4242" t="11915"/>
          <a:stretch/>
        </p:blipFill>
        <p:spPr>
          <a:xfrm>
            <a:off x="530113" y="176212"/>
            <a:ext cx="8083773" cy="47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Slide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19" y="251050"/>
            <a:ext cx="341725" cy="3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Public Art in Brazil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3918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4,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988450" y="4366875"/>
            <a:ext cx="72606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Artist: Tomie Ohtake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Escultura Tomie Ohtake, São Paulo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50" y="266200"/>
            <a:ext cx="5981500" cy="398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576350" y="4439425"/>
            <a:ext cx="62604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4142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temporary fish sculpture made from discarded plastic bottles  </a:t>
            </a:r>
            <a:endParaRPr sz="1500">
              <a:solidFill>
                <a:srgbClr val="14142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4142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Rio de Janeiro (artist unknown)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188" y="148125"/>
            <a:ext cx="6317626" cy="420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701250" y="4298550"/>
            <a:ext cx="7741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Escadaria Selaron</a:t>
            </a:r>
            <a:endParaRPr sz="15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stairway linking the Santa Teresa and Lapa districts, </a:t>
            </a:r>
            <a:r>
              <a:rPr lang="en" sz="15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Rio de Jan</a:t>
            </a:r>
            <a:r>
              <a:rPr lang="en" sz="1500">
                <a:solidFill>
                  <a:srgbClr val="14142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eiro (Jorge Selaron)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725" y="173275"/>
            <a:ext cx="5344556" cy="4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86775" y="4449850"/>
            <a:ext cx="8826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Mural at the base station of the Sugarloaf Mountain cable-car,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Rio de Janiero (artist unknown)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987" y="225425"/>
            <a:ext cx="5458026" cy="40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7A86E8-8A87-4D2E-A8BF-D6404D44CA61}"/>
</file>

<file path=customXml/itemProps2.xml><?xml version="1.0" encoding="utf-8"?>
<ds:datastoreItem xmlns:ds="http://schemas.openxmlformats.org/officeDocument/2006/customXml" ds:itemID="{F893F16F-2DA1-4C9B-97FF-75199826F46F}"/>
</file>

<file path=customXml/itemProps3.xml><?xml version="1.0" encoding="utf-8"?>
<ds:datastoreItem xmlns:ds="http://schemas.openxmlformats.org/officeDocument/2006/customXml" ds:itemID="{FE4E26C1-C57E-4755-85A5-5DE1CCA9E53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