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Century Gothic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8" Type="http://schemas.openxmlformats.org/officeDocument/2006/relationships/slide" Target="slides/slide3.xml"/><Relationship Id="rId21" Type="http://schemas.openxmlformats.org/officeDocument/2006/relationships/font" Target="fonts/CenturyGothic-italic.fntdata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7" Type="http://schemas.openxmlformats.org/officeDocument/2006/relationships/slide" Target="slides/slide2.xml"/><Relationship Id="rId25" Type="http://schemas.openxmlformats.org/officeDocument/2006/relationships/customXml" Target="../customXml/item3.xml"/><Relationship Id="rId20" Type="http://schemas.openxmlformats.org/officeDocument/2006/relationships/font" Target="fonts/CenturyGothic-bold.fntdata"/><Relationship Id="rId2" Type="http://schemas.openxmlformats.org/officeDocument/2006/relationships/viewProps" Target="viewProps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24" Type="http://schemas.openxmlformats.org/officeDocument/2006/relationships/customXml" Target="../customXml/item2.xml"/><Relationship Id="rId15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23" Type="http://schemas.openxmlformats.org/officeDocument/2006/relationships/customXml" Target="../customXml/item1.xml"/><Relationship Id="rId10" Type="http://schemas.openxmlformats.org/officeDocument/2006/relationships/slide" Target="slides/slide5.xml"/><Relationship Id="rId19" Type="http://schemas.openxmlformats.org/officeDocument/2006/relationships/font" Target="fonts/CenturyGothic-regular.fntdata"/><Relationship Id="rId22" Type="http://schemas.openxmlformats.org/officeDocument/2006/relationships/font" Target="fonts/CenturyGothic-boldItalic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bccd797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bccd797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de94f68879_0_15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de94f68879_0_15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de94f68879_0_15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de94f68879_0_15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129e19ff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129e19ff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https://www.psychologicalscience.org/news/releases/the-emotions-we-feel-may-shape-what-we-see.html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de94f68879_0_15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de94f68879_0_15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e94f68879_0_15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e94f68879_0_15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0c526d6770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0c526d677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https://raisingchildren.net.au/autism/school-play-work/play-learning/playing-with-others-autistic-children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e94f68879_0_15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e94f68879_0_1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de94f68879_0_15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de94f68879_0_15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c526d67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c526d67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https://banddirector.com/brass/trombone/learn-to-practice-step-1-say-in-rhythm-stay-in-rhythm/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e94f68879_0_15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e94f68879_0_15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de94f68879_0_15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de94f68879_0_15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e94f68879_0_15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e94f68879_0_15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Fish is Fish</a:t>
            </a: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written and illustrated by Leo Lionni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Root</a:t>
            </a: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 Words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30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3,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idx="4294967295" type="title"/>
          </p:nvPr>
        </p:nvSpPr>
        <p:spPr>
          <a:xfrm>
            <a:off x="429450" y="1751700"/>
            <a:ext cx="8285100" cy="16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They made a </a:t>
            </a: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comparison</a:t>
            </a: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 between two books.</a:t>
            </a:r>
            <a:endParaRPr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idx="4294967295" type="title"/>
          </p:nvPr>
        </p:nvSpPr>
        <p:spPr>
          <a:xfrm>
            <a:off x="429450" y="1805400"/>
            <a:ext cx="8285100" cy="153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The song made me feel </a:t>
            </a: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emotional</a:t>
            </a: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emotion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8" name="Google Shape;118;p24"/>
          <p:cNvSpPr txBox="1"/>
          <p:nvPr>
            <p:ph idx="1" type="subTitle"/>
          </p:nvPr>
        </p:nvSpPr>
        <p:spPr>
          <a:xfrm>
            <a:off x="265500" y="2895925"/>
            <a:ext cx="40452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feeling</a:t>
            </a:r>
            <a:endParaRPr b="1" sz="1800">
              <a:solidFill>
                <a:srgbClr val="4A86E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9" name="Google Shape;11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2650" y="962188"/>
            <a:ext cx="4045199" cy="24571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idx="4294967295" type="title"/>
          </p:nvPr>
        </p:nvSpPr>
        <p:spPr>
          <a:xfrm>
            <a:off x="429450" y="1805400"/>
            <a:ext cx="8285100" cy="153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The song made me feel </a:t>
            </a: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emotional</a:t>
            </a: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4294967295" type="title"/>
          </p:nvPr>
        </p:nvSpPr>
        <p:spPr>
          <a:xfrm>
            <a:off x="429450" y="2154000"/>
            <a:ext cx="8285100" cy="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inference</a:t>
            </a:r>
            <a:endParaRPr b="1"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265500" y="1272450"/>
            <a:ext cx="4045200" cy="129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latin typeface="Century Gothic"/>
                <a:ea typeface="Century Gothic"/>
                <a:cs typeface="Century Gothic"/>
                <a:sym typeface="Century Gothic"/>
              </a:rPr>
              <a:t>infer</a:t>
            </a: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6" name="Google Shape;66;p15"/>
          <p:cNvSpPr txBox="1"/>
          <p:nvPr>
            <p:ph idx="1" type="subTitle"/>
          </p:nvPr>
        </p:nvSpPr>
        <p:spPr>
          <a:xfrm>
            <a:off x="265500" y="3005175"/>
            <a:ext cx="4045200" cy="169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make a guess based on facts and observation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8850" y="902050"/>
            <a:ext cx="3803700" cy="285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idx="4294967295" type="title"/>
          </p:nvPr>
        </p:nvSpPr>
        <p:spPr>
          <a:xfrm>
            <a:off x="429450" y="2154000"/>
            <a:ext cx="8285100" cy="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inference</a:t>
            </a:r>
            <a:endParaRPr b="1"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idx="4294967295" type="title"/>
          </p:nvPr>
        </p:nvSpPr>
        <p:spPr>
          <a:xfrm>
            <a:off x="429450" y="2154000"/>
            <a:ext cx="8285100" cy="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rhythmic</a:t>
            </a:r>
            <a:endParaRPr b="1"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rhythm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" name="Google Shape;83;p18"/>
          <p:cNvSpPr txBox="1"/>
          <p:nvPr>
            <p:ph idx="1" type="subTitle"/>
          </p:nvPr>
        </p:nvSpPr>
        <p:spPr>
          <a:xfrm>
            <a:off x="265500" y="2895925"/>
            <a:ext cx="40452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22222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22222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regular, repeated pattern of sound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4" name="Google Shape;8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1825" y="1089450"/>
            <a:ext cx="4219776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idx="4294967295" type="title"/>
          </p:nvPr>
        </p:nvSpPr>
        <p:spPr>
          <a:xfrm>
            <a:off x="429450" y="2154000"/>
            <a:ext cx="8285100" cy="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rhythmic</a:t>
            </a:r>
            <a:endParaRPr b="1"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idx="4294967295" type="title"/>
          </p:nvPr>
        </p:nvSpPr>
        <p:spPr>
          <a:xfrm>
            <a:off x="429450" y="1751700"/>
            <a:ext cx="8285100" cy="164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They made a </a:t>
            </a:r>
            <a:r>
              <a:rPr b="1" lang="en" sz="4200">
                <a:latin typeface="Century Gothic"/>
                <a:ea typeface="Century Gothic"/>
                <a:cs typeface="Century Gothic"/>
                <a:sym typeface="Century Gothic"/>
              </a:rPr>
              <a:t>comparison</a:t>
            </a:r>
            <a:r>
              <a:rPr lang="en" sz="4200">
                <a:latin typeface="Century Gothic"/>
                <a:ea typeface="Century Gothic"/>
                <a:cs typeface="Century Gothic"/>
                <a:sym typeface="Century Gothic"/>
              </a:rPr>
              <a:t> between two books.</a:t>
            </a:r>
            <a:endParaRPr sz="4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1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compare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0" name="Google Shape;100;p21"/>
          <p:cNvSpPr txBox="1"/>
          <p:nvPr>
            <p:ph idx="1" type="subTitle"/>
          </p:nvPr>
        </p:nvSpPr>
        <p:spPr>
          <a:xfrm>
            <a:off x="265500" y="3143125"/>
            <a:ext cx="40452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notice similarities and differences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1" name="Google Shape;101;p21"/>
          <p:cNvSpPr txBox="1"/>
          <p:nvPr/>
        </p:nvSpPr>
        <p:spPr>
          <a:xfrm>
            <a:off x="6980750" y="2878425"/>
            <a:ext cx="1322400" cy="106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2" name="Google Shape;102;p21"/>
          <p:cNvPicPr preferRelativeResize="0"/>
          <p:nvPr/>
        </p:nvPicPr>
        <p:blipFill rotWithShape="1">
          <a:blip r:embed="rId3">
            <a:alphaModFix/>
          </a:blip>
          <a:srcRect b="12963" l="16268" r="6259" t="4199"/>
          <a:stretch/>
        </p:blipFill>
        <p:spPr>
          <a:xfrm rot="-5400000">
            <a:off x="5436525" y="287824"/>
            <a:ext cx="2910151" cy="4208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2bf73b4ac84de7c90cc22e116d56fb9d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4f80d8fa05db4362c37c97716e1578e8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F39057-01FC-4CDE-A56F-92B8D195C094}"/>
</file>

<file path=customXml/itemProps2.xml><?xml version="1.0" encoding="utf-8"?>
<ds:datastoreItem xmlns:ds="http://schemas.openxmlformats.org/officeDocument/2006/customXml" ds:itemID="{1F6CDBE1-4347-4D20-B5FC-097C4FB1CD5F}"/>
</file>

<file path=customXml/itemProps3.xml><?xml version="1.0" encoding="utf-8"?>
<ds:datastoreItem xmlns:ds="http://schemas.openxmlformats.org/officeDocument/2006/customXml" ds:itemID="{1499B861-C45E-4D5C-B5C3-8F52B16073DB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