
<file path=[Content_Types].xml><?xml version="1.0" encoding="utf-8"?>
<Types xmlns="http://schemas.openxmlformats.org/package/2006/content-types">
  <Default Extension="fntdata" ContentType="application/x-fontdata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Century Gothic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CenturyGothic-bold.fntdata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font" Target="fonts/CenturyGothic-regular.fntdata"/><Relationship Id="rId12" Type="http://schemas.openxmlformats.org/officeDocument/2006/relationships/customXml" Target="../customXml/item2.xml"/><Relationship Id="rId2" Type="http://schemas.openxmlformats.org/officeDocument/2006/relationships/presProps" Target="presProps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customXml" Target="../customXml/item1.xml"/><Relationship Id="rId5" Type="http://schemas.openxmlformats.org/officeDocument/2006/relationships/slide" Target="slides/slide1.xml"/><Relationship Id="rId10" Type="http://schemas.openxmlformats.org/officeDocument/2006/relationships/font" Target="fonts/CenturyGothic-boldItalic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b644e47a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b644e47a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f9b0a7d2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f9b0a7d2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177875" y="453450"/>
            <a:ext cx="6823200" cy="33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Fin M’Coul</a:t>
            </a: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The Giant of Knockmany Hill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ext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xcerpt, page 19 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913025" y="4143175"/>
            <a:ext cx="5352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 Talk Week 3, Day 1</a:t>
            </a:r>
            <a:endParaRPr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50" y="1164550"/>
            <a:ext cx="1758625" cy="218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42950" y="277500"/>
            <a:ext cx="5878200" cy="4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“That’s Fin’s bread,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The only kind he eats,” said Oonagh. 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“Is it a bit too tough for you?”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“Too tough for me?” shouted Cucullin.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“I should say not. Just give me another.”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Cucullin chomped into another loaf…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And, into another frying pan.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“I’ll not have a tooth left in my mouth, woman.  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There’s two more out!”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Cucullin hollered even louder.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38608" l="51648" r="0" t="1215"/>
          <a:stretch/>
        </p:blipFill>
        <p:spPr>
          <a:xfrm>
            <a:off x="6643225" y="703225"/>
            <a:ext cx="2284398" cy="183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760882-E17E-4E26-B525-603558511901}"/>
</file>

<file path=customXml/itemProps2.xml><?xml version="1.0" encoding="utf-8"?>
<ds:datastoreItem xmlns:ds="http://schemas.openxmlformats.org/officeDocument/2006/customXml" ds:itemID="{C9988B0D-081A-4D94-B431-6FB9999B321A}"/>
</file>

<file path=customXml/itemProps3.xml><?xml version="1.0" encoding="utf-8"?>
<ds:datastoreItem xmlns:ds="http://schemas.openxmlformats.org/officeDocument/2006/customXml" ds:itemID="{B258569C-9768-4647-8CC9-E20D2B20425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