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boldItalic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customXml" Target="../customXml/item3.xml"/><Relationship Id="rId11" Type="http://schemas.openxmlformats.org/officeDocument/2006/relationships/font" Target="fonts/CenturyGothic-bold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2.xml"/><Relationship Id="rId10" Type="http://schemas.openxmlformats.org/officeDocument/2006/relationships/font" Target="fonts/CenturyGothic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1ada9c3b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1ada9c3b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500ef3f4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500ef3f4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500ef3f48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500ef3f48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500ef3f4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500ef3f4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TUeyTnKpOwN3v59GXkPASxwF2qpw26jT-x6v9JBbxu8/edit#slide=id.g9d557b30eb_0_73" TargetMode="External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v7FClfnBarP5bHbT8Wr9r3jo5ev-93Xx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8jFQkclMbXJKLeEJt_wLtn2tRM0cv5dj/view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://drive.google.com/file/d/1peEYl0aEK9RsnyOvOZSN4qrLEwZHjSlz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H2ARPp0T0_GmL50-nKDq23enz1w2dUMc/view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hyperlink" Target="http://drive.google.com/file/d/1ougIgWXXPYGXSyTGszAJHwOq6pAHfL9V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Kef8UxwNiNgx8D9qGyl0VKr_tH2DT-8N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807325" y="744575"/>
            <a:ext cx="6024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latin typeface="Century Gothic"/>
                <a:ea typeface="Century Gothic"/>
                <a:cs typeface="Century Gothic"/>
                <a:sym typeface="Century Gothic"/>
              </a:rPr>
              <a:t>Water Rolls, Water Rises</a:t>
            </a: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excerpt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by Pat Mora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229400" y="4037700"/>
            <a:ext cx="5602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Writing Unit 3 Week 2 Day 2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601" y="744575"/>
            <a:ext cx="2220551" cy="2651498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738" y="152400"/>
            <a:ext cx="810452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title="Water 1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285" y="152400"/>
            <a:ext cx="214940" cy="21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title="Agua 13.mp3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285" y="4776150"/>
            <a:ext cx="214940" cy="214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738" y="152400"/>
            <a:ext cx="810452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 title="Water 14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285" y="152400"/>
            <a:ext cx="214940" cy="21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title="Agua 14.mp3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985" y="4593975"/>
            <a:ext cx="214940" cy="214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738" y="152400"/>
            <a:ext cx="810452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 title="Water 15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285" y="152400"/>
            <a:ext cx="214940" cy="21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 title="Agua 15.mp3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285" y="4727100"/>
            <a:ext cx="214940" cy="214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20ED24-A234-4A13-AB89-F701D5DE7E3C}"/>
</file>

<file path=customXml/itemProps2.xml><?xml version="1.0" encoding="utf-8"?>
<ds:datastoreItem xmlns:ds="http://schemas.openxmlformats.org/officeDocument/2006/customXml" ds:itemID="{D0298CCA-380B-4510-8F05-C70DBAB8EC08}"/>
</file>

<file path=customXml/itemProps3.xml><?xml version="1.0" encoding="utf-8"?>
<ds:datastoreItem xmlns:ds="http://schemas.openxmlformats.org/officeDocument/2006/customXml" ds:itemID="{FE152647-168E-4A96-AEA8-7100C6A8BD92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