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ABBF84-511A-4676-BFA9-8F75603E7D01}">
  <a:tblStyle styleId="{9AABBF84-511A-4676-BFA9-8F75603E7D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8" Type="http://schemas.openxmlformats.org/officeDocument/2006/relationships/slide" Target="slides/slide2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16" Type="http://schemas.openxmlformats.org/officeDocument/2006/relationships/font" Target="fonts/CenturyGothic-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5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customXml" Target="../customXml/item2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82b9293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82b9293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82b9293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82b9293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1aa4b358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1aa4b358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1aa4b358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1aa4b358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1aa4b358e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1aa4b358e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1aa4b358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1aa4b358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eWRSofvAnzuGGhA7oTfGmn2KMhhet9y2/view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eWRSofvAnzuGGhA7oTfGmn2KMhhet9y2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eWRSofvAnzuGGhA7oTfGmn2KMhhet9y2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“Things”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by Eloise Greenfield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25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 Week 2 Days 1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 title="01 Things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00" y="669950"/>
            <a:ext cx="792600" cy="7926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073350" y="145050"/>
            <a:ext cx="34986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Things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by Eloise Greenfield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corner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Walked in the store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Bought me some candy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beach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Played on the shore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Built me a sandhouse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kitchen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Lay down on the floor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Made me a poem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0" y="152400"/>
            <a:ext cx="398890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01 Thing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468600" y="1236375"/>
            <a:ext cx="4103400" cy="118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68600" y="2753400"/>
            <a:ext cx="4103400" cy="118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0" y="152400"/>
            <a:ext cx="398890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27750" y="504950"/>
            <a:ext cx="848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first five lines talk about buying candy at the store.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76" name="Google Shape;76;p16"/>
          <p:cNvGraphicFramePr/>
          <p:nvPr/>
        </p:nvGraphicFramePr>
        <p:xfrm>
          <a:off x="1635450" y="113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{9AABBF84-511A-4676-BFA9-8F75603E7D01}</a:tableStyleId>
              </a:tblPr>
              <a:tblGrid>
                <a:gridCol w="974650"/>
                <a:gridCol w="4898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 to the corner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Walked in the store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Bought me some candy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327750" y="504950"/>
            <a:ext cx="848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next five lines talk about building a sandhouse.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2" name="Google Shape;82;p17"/>
          <p:cNvGraphicFramePr/>
          <p:nvPr/>
        </p:nvGraphicFramePr>
        <p:xfrm>
          <a:off x="1635450" y="114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{9AABBF84-511A-4676-BFA9-8F75603E7D01}</a:tableStyleId>
              </a:tblPr>
              <a:tblGrid>
                <a:gridCol w="974650"/>
                <a:gridCol w="4898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 to the beach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Played at the shore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Built me a sandhouse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327750" y="504950"/>
            <a:ext cx="848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last five lines talk about writing a poem.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8" name="Google Shape;88;p18"/>
          <p:cNvGraphicFramePr/>
          <p:nvPr/>
        </p:nvGraphicFramePr>
        <p:xfrm>
          <a:off x="1635450" y="116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{9AABBF84-511A-4676-BFA9-8F75603E7D01}</a:tableStyleId>
              </a:tblPr>
              <a:tblGrid>
                <a:gridCol w="974650"/>
                <a:gridCol w="4898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 to the kitchen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Lay down on the floor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Made me a poem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Still got it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Still got it</a:t>
                      </a:r>
                      <a:endParaRPr sz="30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1073350" y="145050"/>
            <a:ext cx="34986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Things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by Eloise Greenfield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corner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Walked in the </a:t>
            </a:r>
            <a:r>
              <a:rPr lang="en" sz="16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store</a:t>
            </a:r>
            <a:endParaRPr sz="16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Bought me some candy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</a:t>
            </a:r>
            <a:r>
              <a:rPr lang="en" sz="16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endParaRPr sz="16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</a:t>
            </a:r>
            <a:r>
              <a:rPr lang="en" sz="16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endParaRPr sz="16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beach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Played on the </a:t>
            </a:r>
            <a:r>
              <a:rPr lang="en" sz="16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shore</a:t>
            </a:r>
            <a:endParaRPr sz="16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Built me a sandhouse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</a:t>
            </a:r>
            <a:r>
              <a:rPr lang="en" sz="16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endParaRPr sz="16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</a:t>
            </a:r>
            <a:r>
              <a:rPr lang="en" sz="16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endParaRPr sz="16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kitchen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Lay down on the </a:t>
            </a:r>
            <a:r>
              <a:rPr lang="en" sz="16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floor</a:t>
            </a:r>
            <a:endParaRPr sz="16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Made me a poem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0" y="152400"/>
            <a:ext cx="398890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 title="01 Thing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822CCE-534E-467E-B669-F613CBFA1431}"/>
</file>

<file path=customXml/itemProps2.xml><?xml version="1.0" encoding="utf-8"?>
<ds:datastoreItem xmlns:ds="http://schemas.openxmlformats.org/officeDocument/2006/customXml" ds:itemID="{3F7A8F86-4958-498C-8583-CB4AB756F923}"/>
</file>

<file path=customXml/itemProps3.xml><?xml version="1.0" encoding="utf-8"?>
<ds:datastoreItem xmlns:ds="http://schemas.openxmlformats.org/officeDocument/2006/customXml" ds:itemID="{EC5C3CBB-BD75-4D0E-9536-6F94FCC84C5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