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E3DC9C-EEE6-4432-B54B-D3268640904E}">
  <a:tblStyle styleId="{17E3DC9C-EEE6-4432-B54B-D326864090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3.xml"/><Relationship Id="rId3" Type="http://schemas.openxmlformats.org/officeDocument/2006/relationships/tableStyles" Target="tableStyle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1a83b24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1a83b24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8fea27e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8fea27e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1a83b242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1a83b242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1a83b242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1a83b242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1a83b242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1a83b242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8fea27e3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8fea27e3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8fea27e3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8fea27e3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8fea27e3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8fea27e3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eWRSofvAnzuGGhA7oTfGmn2KMhhet9y2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Rhythm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25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3 Week 2 Day 5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301950" y="145050"/>
            <a:ext cx="3167100" cy="4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entury Gothic"/>
                <a:ea typeface="Century Gothic"/>
                <a:cs typeface="Century Gothic"/>
                <a:sym typeface="Century Gothic"/>
              </a:rPr>
              <a:t>Things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by Eloise Greenfield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corner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Walked in the store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Bought me some candy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beach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Played on the shore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Built me a sandhouse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Ain’t got it no more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Went to the kitchen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Lay down on the floor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Made me a poem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Still got it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0" y="152400"/>
            <a:ext cx="398890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01 Thing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228600"/>
            <a:ext cx="652500" cy="6525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oogle Shape;67;p15"/>
          <p:cNvGraphicFramePr/>
          <p:nvPr/>
        </p:nvGraphicFramePr>
        <p:xfrm>
          <a:off x="952500" y="225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{17E3DC9C-EEE6-4432-B54B-D3268640904E}</a:tableStyleId>
              </a:tblPr>
              <a:tblGrid>
                <a:gridCol w="974650"/>
                <a:gridCol w="4898450"/>
                <a:gridCol w="1365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Went to the corner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16"/>
          <p:cNvGraphicFramePr/>
          <p:nvPr/>
        </p:nvGraphicFramePr>
        <p:xfrm>
          <a:off x="952500" y="97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{17E3DC9C-EEE6-4432-B54B-D3268640904E}</a:tableStyleId>
              </a:tblPr>
              <a:tblGrid>
                <a:gridCol w="974650"/>
                <a:gridCol w="4898450"/>
                <a:gridCol w="1365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Went to the corner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b="1" sz="3000"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Walked in the store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Bout me some candy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Ain’t got it no more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Ain’t got it no more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7"/>
          <p:cNvGraphicFramePr/>
          <p:nvPr/>
        </p:nvGraphicFramePr>
        <p:xfrm>
          <a:off x="952500" y="114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{17E3DC9C-EEE6-4432-B54B-D3268640904E}</a:tableStyleId>
              </a:tblPr>
              <a:tblGrid>
                <a:gridCol w="974650"/>
                <a:gridCol w="4898450"/>
                <a:gridCol w="1365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Went to the corner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b="1" sz="3000"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Walked in the store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Bought me some candy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Ain’t got it no more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Ain’t got it no more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8" name="Google Shape;78;p17"/>
          <p:cNvSpPr txBox="1"/>
          <p:nvPr/>
        </p:nvSpPr>
        <p:spPr>
          <a:xfrm>
            <a:off x="343725" y="596700"/>
            <a:ext cx="8488500" cy="3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first stanza each line has 4 or 5 beats.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8"/>
          <p:cNvGraphicFramePr/>
          <p:nvPr/>
        </p:nvGraphicFramePr>
        <p:xfrm>
          <a:off x="952500" y="114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{17E3DC9C-EEE6-4432-B54B-D3268640904E}</a:tableStyleId>
              </a:tblPr>
              <a:tblGrid>
                <a:gridCol w="974650"/>
                <a:gridCol w="4898450"/>
                <a:gridCol w="1365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Went to the beach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b="1" sz="3000"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Played at the shore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Built me a sandhouse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Ain’t got it no more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Ain’t got it no more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4" name="Google Shape;84;p18"/>
          <p:cNvSpPr txBox="1"/>
          <p:nvPr/>
        </p:nvSpPr>
        <p:spPr>
          <a:xfrm>
            <a:off x="327750" y="596700"/>
            <a:ext cx="8488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second stanza each line has 4 or 5 beats.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9"/>
          <p:cNvGraphicFramePr/>
          <p:nvPr/>
        </p:nvGraphicFramePr>
        <p:xfrm>
          <a:off x="952500" y="144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{17E3DC9C-EEE6-4432-B54B-D3268640904E}</a:tableStyleId>
              </a:tblPr>
              <a:tblGrid>
                <a:gridCol w="974650"/>
                <a:gridCol w="4898450"/>
                <a:gridCol w="1365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Went to the kitchen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b="1" sz="3000">
                        <a:highlight>
                          <a:srgbClr val="FFFF00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Lay down on the floor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Made me a poem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Still got it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Still got it</a:t>
                      </a:r>
                      <a:endParaRPr sz="3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0" name="Google Shape;90;p19"/>
          <p:cNvSpPr txBox="1"/>
          <p:nvPr/>
        </p:nvSpPr>
        <p:spPr>
          <a:xfrm>
            <a:off x="327750" y="424950"/>
            <a:ext cx="84885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rhythm changes in the last stanza. The last two lines have only 3 beats.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2259600" y="585450"/>
            <a:ext cx="4624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alibri"/>
                <a:ea typeface="Calibri"/>
                <a:cs typeface="Calibri"/>
                <a:sym typeface="Calibri"/>
              </a:rPr>
              <a:t>A Blank White Page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by Francisco X. Alarcón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is a meadow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after a snowfall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that a poem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hopes to cross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 b="33468" l="21382" r="22200" t="18971"/>
          <a:stretch/>
        </p:blipFill>
        <p:spPr>
          <a:xfrm>
            <a:off x="6144575" y="1392300"/>
            <a:ext cx="2658078" cy="316437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/>
        </p:nvSpPr>
        <p:spPr>
          <a:xfrm>
            <a:off x="561900" y="459150"/>
            <a:ext cx="8020200" cy="4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I had to figure out the exact number of beats in each line of verse that I was rhyming.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My trick was to make dashes on a piece of paper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for each beat, which was equal to one syllable.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“Dogs don’t wear sneakers” is five beats long,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“and pigs don’t wear hats” is another five beats,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“and dresses look silly on Siamese cats” is eleven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beats. That makes one verse.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This became my formula for the rest of the book.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It’s like doing a puzzle; that’s why I love to rhyme.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7B2CB1-753A-4EA0-A499-0F7A73AFBE37}"/>
</file>

<file path=customXml/itemProps2.xml><?xml version="1.0" encoding="utf-8"?>
<ds:datastoreItem xmlns:ds="http://schemas.openxmlformats.org/officeDocument/2006/customXml" ds:itemID="{484C7E96-913A-4BC8-9FE6-3779CB69F498}"/>
</file>

<file path=customXml/itemProps3.xml><?xml version="1.0" encoding="utf-8"?>
<ds:datastoreItem xmlns:ds="http://schemas.openxmlformats.org/officeDocument/2006/customXml" ds:itemID="{D305A5CF-C1D7-4B5E-8EB7-E5573B8F173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